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1" r:id="rId4"/>
  </p:sldMasterIdLst>
  <p:notesMasterIdLst>
    <p:notesMasterId r:id="rId30"/>
  </p:notesMasterIdLst>
  <p:handoutMasterIdLst>
    <p:handoutMasterId r:id="rId31"/>
  </p:handoutMasterIdLst>
  <p:sldIdLst>
    <p:sldId id="271" r:id="rId5"/>
    <p:sldId id="260" r:id="rId6"/>
    <p:sldId id="284" r:id="rId7"/>
    <p:sldId id="259" r:id="rId8"/>
    <p:sldId id="258" r:id="rId9"/>
    <p:sldId id="273" r:id="rId10"/>
    <p:sldId id="279" r:id="rId11"/>
    <p:sldId id="272" r:id="rId12"/>
    <p:sldId id="285" r:id="rId13"/>
    <p:sldId id="280" r:id="rId14"/>
    <p:sldId id="281" r:id="rId15"/>
    <p:sldId id="277" r:id="rId16"/>
    <p:sldId id="286" r:id="rId17"/>
    <p:sldId id="287" r:id="rId18"/>
    <p:sldId id="268" r:id="rId19"/>
    <p:sldId id="270" r:id="rId20"/>
    <p:sldId id="288" r:id="rId21"/>
    <p:sldId id="289" r:id="rId22"/>
    <p:sldId id="274" r:id="rId23"/>
    <p:sldId id="267" r:id="rId24"/>
    <p:sldId id="296" r:id="rId25"/>
    <p:sldId id="290" r:id="rId26"/>
    <p:sldId id="299" r:id="rId27"/>
    <p:sldId id="283" r:id="rId28"/>
    <p:sldId id="297" r:id="rId2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14" autoAdjust="0"/>
    <p:restoredTop sz="95388" autoAdjust="0"/>
  </p:normalViewPr>
  <p:slideViewPr>
    <p:cSldViewPr snapToGrid="0">
      <p:cViewPr varScale="1">
        <p:scale>
          <a:sx n="107" d="100"/>
          <a:sy n="107" d="100"/>
        </p:scale>
        <p:origin x="120" y="1068"/>
      </p:cViewPr>
      <p:guideLst>
        <p:guide orient="horz" pos="2160"/>
        <p:guide pos="3840"/>
      </p:guideLst>
    </p:cSldViewPr>
  </p:slideViewPr>
  <p:outlineViewPr>
    <p:cViewPr>
      <p:scale>
        <a:sx n="33" d="100"/>
        <a:sy n="33" d="100"/>
      </p:scale>
      <p:origin x="0" y="-3456"/>
    </p:cViewPr>
  </p:outlineViewPr>
  <p:notesTextViewPr>
    <p:cViewPr>
      <p:scale>
        <a:sx n="1" d="1"/>
        <a:sy n="1" d="1"/>
      </p:scale>
      <p:origin x="0" y="0"/>
    </p:cViewPr>
  </p:notesTextViewPr>
  <p:sorterViewPr>
    <p:cViewPr>
      <p:scale>
        <a:sx n="100" d="100"/>
        <a:sy n="100" d="100"/>
      </p:scale>
      <p:origin x="0" y="-1757"/>
    </p:cViewPr>
  </p:sorterViewPr>
  <p:notesViewPr>
    <p:cSldViewPr snapToGrid="0">
      <p:cViewPr varScale="1">
        <p:scale>
          <a:sx n="67" d="100"/>
          <a:sy n="67" d="100"/>
        </p:scale>
        <p:origin x="3120" y="7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BB9DE37-2591-3FBC-4415-0798EA9C952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5719BB2-4044-DB46-8152-A53D1D6D257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655E036-44DE-4DB6-B39A-7EF029F6B033}" type="datetimeFigureOut">
              <a:rPr lang="en-US" smtClean="0"/>
              <a:t>1/7/2025</a:t>
            </a:fld>
            <a:endParaRPr lang="en-US" dirty="0"/>
          </a:p>
        </p:txBody>
      </p:sp>
      <p:sp>
        <p:nvSpPr>
          <p:cNvPr id="4" name="Footer Placeholder 3">
            <a:extLst>
              <a:ext uri="{FF2B5EF4-FFF2-40B4-BE49-F238E27FC236}">
                <a16:creationId xmlns:a16="http://schemas.microsoft.com/office/drawing/2014/main" id="{2F484F4A-57D8-189B-8B9B-F927B936418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FC8B0EFF-2C0C-B88B-55E6-897E08026DF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34C9B27-5061-43AE-B89C-0F9BAB5CFAD8}" type="slidenum">
              <a:rPr lang="en-US" smtClean="0"/>
              <a:t>‹#›</a:t>
            </a:fld>
            <a:endParaRPr lang="en-US" dirty="0"/>
          </a:p>
        </p:txBody>
      </p:sp>
    </p:spTree>
    <p:extLst>
      <p:ext uri="{BB962C8B-B14F-4D97-AF65-F5344CB8AC3E}">
        <p14:creationId xmlns:p14="http://schemas.microsoft.com/office/powerpoint/2010/main" val="37289466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D93C6C-DAFB-47FB-93A8-51530B0A0ED7}" type="datetimeFigureOut">
              <a:rPr lang="en-US" smtClean="0"/>
              <a:t>1/7/2025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395A62F-2362-4553-A8D3-DDC42D2E5E9C}" type="slidenum">
              <a:rPr lang="en-US" smtClean="0"/>
              <a:t>‹#›</a:t>
            </a:fld>
            <a:endParaRPr lang="en-US" dirty="0"/>
          </a:p>
        </p:txBody>
      </p:sp>
    </p:spTree>
    <p:extLst>
      <p:ext uri="{BB962C8B-B14F-4D97-AF65-F5344CB8AC3E}">
        <p14:creationId xmlns:p14="http://schemas.microsoft.com/office/powerpoint/2010/main" val="23054112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395A62F-2362-4553-A8D3-DDC42D2E5E9C}" type="slidenum">
              <a:rPr lang="en-US" smtClean="0"/>
              <a:t>1</a:t>
            </a:fld>
            <a:endParaRPr lang="en-US" dirty="0"/>
          </a:p>
        </p:txBody>
      </p:sp>
    </p:spTree>
    <p:extLst>
      <p:ext uri="{BB962C8B-B14F-4D97-AF65-F5344CB8AC3E}">
        <p14:creationId xmlns:p14="http://schemas.microsoft.com/office/powerpoint/2010/main" val="8244306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395A62F-2362-4553-A8D3-DDC42D2E5E9C}" type="slidenum">
              <a:rPr lang="en-US" smtClean="0"/>
              <a:t>20</a:t>
            </a:fld>
            <a:endParaRPr lang="en-US" dirty="0"/>
          </a:p>
        </p:txBody>
      </p:sp>
    </p:spTree>
    <p:extLst>
      <p:ext uri="{BB962C8B-B14F-4D97-AF65-F5344CB8AC3E}">
        <p14:creationId xmlns:p14="http://schemas.microsoft.com/office/powerpoint/2010/main" val="33204834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7A94B5F-9D42-AC40-8A38-CF64C39668B1}" type="slidenum">
              <a:rPr lang="en-US" smtClean="0"/>
              <a:t>23</a:t>
            </a:fld>
            <a:endParaRPr lang="en-US"/>
          </a:p>
        </p:txBody>
      </p:sp>
    </p:spTree>
    <p:extLst>
      <p:ext uri="{BB962C8B-B14F-4D97-AF65-F5344CB8AC3E}">
        <p14:creationId xmlns:p14="http://schemas.microsoft.com/office/powerpoint/2010/main" val="3166274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395A62F-2362-4553-A8D3-DDC42D2E5E9C}" type="slidenum">
              <a:rPr lang="en-US" smtClean="0"/>
              <a:t>24</a:t>
            </a:fld>
            <a:endParaRPr lang="en-US" dirty="0"/>
          </a:p>
        </p:txBody>
      </p:sp>
    </p:spTree>
    <p:extLst>
      <p:ext uri="{BB962C8B-B14F-4D97-AF65-F5344CB8AC3E}">
        <p14:creationId xmlns:p14="http://schemas.microsoft.com/office/powerpoint/2010/main" val="12092328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395A62F-2362-4553-A8D3-DDC42D2E5E9C}" type="slidenum">
              <a:rPr lang="en-US" smtClean="0"/>
              <a:t>2</a:t>
            </a:fld>
            <a:endParaRPr lang="en-US" dirty="0"/>
          </a:p>
        </p:txBody>
      </p:sp>
    </p:spTree>
    <p:extLst>
      <p:ext uri="{BB962C8B-B14F-4D97-AF65-F5344CB8AC3E}">
        <p14:creationId xmlns:p14="http://schemas.microsoft.com/office/powerpoint/2010/main" val="10897409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395A62F-2362-4553-A8D3-DDC42D2E5E9C}" type="slidenum">
              <a:rPr lang="en-US" smtClean="0"/>
              <a:t>5</a:t>
            </a:fld>
            <a:endParaRPr lang="en-US" dirty="0"/>
          </a:p>
        </p:txBody>
      </p:sp>
    </p:spTree>
    <p:extLst>
      <p:ext uri="{BB962C8B-B14F-4D97-AF65-F5344CB8AC3E}">
        <p14:creationId xmlns:p14="http://schemas.microsoft.com/office/powerpoint/2010/main" val="23989203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395A62F-2362-4553-A8D3-DDC42D2E5E9C}" type="slidenum">
              <a:rPr lang="en-US" smtClean="0"/>
              <a:t>6</a:t>
            </a:fld>
            <a:endParaRPr lang="en-US" dirty="0"/>
          </a:p>
        </p:txBody>
      </p:sp>
    </p:spTree>
    <p:extLst>
      <p:ext uri="{BB962C8B-B14F-4D97-AF65-F5344CB8AC3E}">
        <p14:creationId xmlns:p14="http://schemas.microsoft.com/office/powerpoint/2010/main" val="30341549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395A62F-2362-4553-A8D3-DDC42D2E5E9C}" type="slidenum">
              <a:rPr lang="en-US" smtClean="0"/>
              <a:t>7</a:t>
            </a:fld>
            <a:endParaRPr lang="en-US" dirty="0"/>
          </a:p>
        </p:txBody>
      </p:sp>
    </p:spTree>
    <p:extLst>
      <p:ext uri="{BB962C8B-B14F-4D97-AF65-F5344CB8AC3E}">
        <p14:creationId xmlns:p14="http://schemas.microsoft.com/office/powerpoint/2010/main" val="13673174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395A62F-2362-4553-A8D3-DDC42D2E5E9C}" type="slidenum">
              <a:rPr lang="en-US" smtClean="0"/>
              <a:t>10</a:t>
            </a:fld>
            <a:endParaRPr lang="en-US" dirty="0"/>
          </a:p>
        </p:txBody>
      </p:sp>
    </p:spTree>
    <p:extLst>
      <p:ext uri="{BB962C8B-B14F-4D97-AF65-F5344CB8AC3E}">
        <p14:creationId xmlns:p14="http://schemas.microsoft.com/office/powerpoint/2010/main" val="41223773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395A62F-2362-4553-A8D3-DDC42D2E5E9C}" type="slidenum">
              <a:rPr lang="en-US" smtClean="0"/>
              <a:t>11</a:t>
            </a:fld>
            <a:endParaRPr lang="en-US" dirty="0"/>
          </a:p>
        </p:txBody>
      </p:sp>
    </p:spTree>
    <p:extLst>
      <p:ext uri="{BB962C8B-B14F-4D97-AF65-F5344CB8AC3E}">
        <p14:creationId xmlns:p14="http://schemas.microsoft.com/office/powerpoint/2010/main" val="23647448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395A62F-2362-4553-A8D3-DDC42D2E5E9C}" type="slidenum">
              <a:rPr lang="en-US" smtClean="0"/>
              <a:t>12</a:t>
            </a:fld>
            <a:endParaRPr lang="en-US" dirty="0"/>
          </a:p>
        </p:txBody>
      </p:sp>
    </p:spTree>
    <p:extLst>
      <p:ext uri="{BB962C8B-B14F-4D97-AF65-F5344CB8AC3E}">
        <p14:creationId xmlns:p14="http://schemas.microsoft.com/office/powerpoint/2010/main" val="7483242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395A62F-2362-4553-A8D3-DDC42D2E5E9C}" type="slidenum">
              <a:rPr lang="en-US" smtClean="0"/>
              <a:t>15</a:t>
            </a:fld>
            <a:endParaRPr lang="en-US" dirty="0"/>
          </a:p>
        </p:txBody>
      </p:sp>
    </p:spTree>
    <p:extLst>
      <p:ext uri="{BB962C8B-B14F-4D97-AF65-F5344CB8AC3E}">
        <p14:creationId xmlns:p14="http://schemas.microsoft.com/office/powerpoint/2010/main" val="37391471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95269" y="1122363"/>
            <a:ext cx="9001462" cy="2387600"/>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595269" y="3602038"/>
            <a:ext cx="900146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r>
              <a:rPr lang="en-US"/>
              <a:t>20XX</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C8B8A27-DF03-4546-BA93-21C967D57E5C}" type="slidenum">
              <a:rPr lang="en-US" smtClean="0"/>
              <a:pPr/>
              <a:t>‹#›</a:t>
            </a:fld>
            <a:endParaRPr lang="en-US" dirty="0"/>
          </a:p>
        </p:txBody>
      </p:sp>
    </p:spTree>
    <p:extLst>
      <p:ext uri="{BB962C8B-B14F-4D97-AF65-F5344CB8AC3E}">
        <p14:creationId xmlns:p14="http://schemas.microsoft.com/office/powerpoint/2010/main" val="4024940655"/>
      </p:ext>
    </p:extLst>
  </p:cSld>
  <p:clrMapOvr>
    <a:masterClrMapping/>
  </p:clrMapOvr>
  <p:hf sldNum="0"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806" y="4289372"/>
            <a:ext cx="10367564" cy="819355"/>
          </a:xfrm>
        </p:spPr>
        <p:txBody>
          <a:bodyPr anchor="b">
            <a:normAutofit/>
          </a:bodyPr>
          <a:lstStyle>
            <a:lvl1pPr>
              <a:defRPr sz="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913806" y="621321"/>
            <a:ext cx="10367564"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5" y="5108728"/>
            <a:ext cx="10365998"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20XX</a:t>
            </a:r>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C8B8A27-DF03-4546-BA93-21C967D57E5C}" type="slidenum">
              <a:rPr lang="en-US" smtClean="0"/>
              <a:pPr/>
              <a:t>‹#›</a:t>
            </a:fld>
            <a:endParaRPr lang="en-US" dirty="0"/>
          </a:p>
        </p:txBody>
      </p:sp>
    </p:spTree>
    <p:extLst>
      <p:ext uri="{BB962C8B-B14F-4D97-AF65-F5344CB8AC3E}">
        <p14:creationId xmlns:p14="http://schemas.microsoft.com/office/powerpoint/2010/main" val="2419131269"/>
      </p:ext>
    </p:extLst>
  </p:cSld>
  <p:clrMapOvr>
    <a:masterClrMapping/>
  </p:clrMapOvr>
  <p:hf sldNum="0"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3424859"/>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5" y="4204820"/>
            <a:ext cx="1035376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20XX</a:t>
            </a:r>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C8B8A27-DF03-4546-BA93-21C967D57E5C}" type="slidenum">
              <a:rPr lang="en-US" smtClean="0"/>
              <a:pPr/>
              <a:t>‹#›</a:t>
            </a:fld>
            <a:endParaRPr lang="en-US" dirty="0"/>
          </a:p>
        </p:txBody>
      </p:sp>
    </p:spTree>
    <p:extLst>
      <p:ext uri="{BB962C8B-B14F-4D97-AF65-F5344CB8AC3E}">
        <p14:creationId xmlns:p14="http://schemas.microsoft.com/office/powerpoint/2010/main" val="846636516"/>
      </p:ext>
    </p:extLst>
  </p:cSld>
  <p:clrMapOvr>
    <a:masterClrMapping/>
  </p:clrMapOvr>
  <p:hf sldNum="0"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94" y="4204821"/>
            <a:ext cx="1035376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20XX</a:t>
            </a:r>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C8B8A27-DF03-4546-BA93-21C967D57E5C}" type="slidenum">
              <a:rPr lang="en-US" smtClean="0"/>
              <a:pPr/>
              <a:t>‹#›</a:t>
            </a:fld>
            <a:endParaRPr lang="en-US" dirty="0"/>
          </a:p>
        </p:txBody>
      </p:sp>
      <p:sp>
        <p:nvSpPr>
          <p:cNvPr id="11" name="TextBox 10"/>
          <p:cNvSpPr txBox="1"/>
          <p:nvPr/>
        </p:nvSpPr>
        <p:spPr>
          <a:xfrm>
            <a:off x="836612" y="735241"/>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657956" y="297209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782938293"/>
      </p:ext>
    </p:extLst>
  </p:cSld>
  <p:clrMapOvr>
    <a:masterClrMapping/>
  </p:clrMapOvr>
  <p:hf sldNum="0" hdr="0" ftr="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806" y="2126942"/>
            <a:ext cx="10355327" cy="25118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4" y="4650556"/>
            <a:ext cx="10353763"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20XX</a:t>
            </a:r>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C8B8A27-DF03-4546-BA93-21C967D57E5C}" type="slidenum">
              <a:rPr lang="en-US" smtClean="0"/>
              <a:pPr/>
              <a:t>‹#›</a:t>
            </a:fld>
            <a:endParaRPr lang="en-US" dirty="0"/>
          </a:p>
        </p:txBody>
      </p:sp>
    </p:spTree>
    <p:extLst>
      <p:ext uri="{BB962C8B-B14F-4D97-AF65-F5344CB8AC3E}">
        <p14:creationId xmlns:p14="http://schemas.microsoft.com/office/powerpoint/2010/main" val="1330238719"/>
      </p:ext>
    </p:extLst>
  </p:cSld>
  <p:clrMapOvr>
    <a:masterClrMapping/>
  </p:clrMapOvr>
  <p:hf sldNum="0" hdr="0" ftr="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4" y="609600"/>
            <a:ext cx="10353762" cy="1325563"/>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94" y="2088319"/>
            <a:ext cx="3298956"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94" y="2911624"/>
            <a:ext cx="329895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44878" y="2088320"/>
            <a:ext cx="329855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4878" y="2911624"/>
            <a:ext cx="329982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73298" y="2088320"/>
            <a:ext cx="3291211"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76346" y="2911624"/>
            <a:ext cx="329121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r>
              <a:rPr lang="en-US"/>
              <a:t>20XX</a:t>
            </a:r>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C8B8A27-DF03-4546-BA93-21C967D57E5C}" type="slidenum">
              <a:rPr lang="en-US" smtClean="0"/>
              <a:pPr/>
              <a:t>‹#›</a:t>
            </a:fld>
            <a:endParaRPr lang="en-US" dirty="0"/>
          </a:p>
        </p:txBody>
      </p:sp>
    </p:spTree>
    <p:extLst>
      <p:ext uri="{BB962C8B-B14F-4D97-AF65-F5344CB8AC3E}">
        <p14:creationId xmlns:p14="http://schemas.microsoft.com/office/powerpoint/2010/main" val="2860214458"/>
      </p:ext>
    </p:extLst>
  </p:cSld>
  <p:clrMapOvr>
    <a:masterClrMapping/>
  </p:clrMapOvr>
  <p:hf sldNum="0" hdr="0" ftr="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913795" y="609600"/>
            <a:ext cx="10353762" cy="1325563"/>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95" y="4195899"/>
            <a:ext cx="329895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092020" y="2298987"/>
            <a:ext cx="2940050"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95" y="4772161"/>
            <a:ext cx="3298955"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01" y="4195899"/>
            <a:ext cx="3298983"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568996" y="2298987"/>
            <a:ext cx="293052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72160"/>
            <a:ext cx="3300336"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73423" y="4195899"/>
            <a:ext cx="3289900"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8152803" y="2298987"/>
            <a:ext cx="2932113"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298" y="4772161"/>
            <a:ext cx="3294258" cy="1019037"/>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r>
              <a:rPr lang="en-US"/>
              <a:t>20XX</a:t>
            </a:r>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C8B8A27-DF03-4546-BA93-21C967D57E5C}" type="slidenum">
              <a:rPr lang="en-US" smtClean="0"/>
              <a:pPr/>
              <a:t>‹#›</a:t>
            </a:fld>
            <a:endParaRPr lang="en-US" dirty="0"/>
          </a:p>
        </p:txBody>
      </p:sp>
    </p:spTree>
    <p:extLst>
      <p:ext uri="{BB962C8B-B14F-4D97-AF65-F5344CB8AC3E}">
        <p14:creationId xmlns:p14="http://schemas.microsoft.com/office/powerpoint/2010/main" val="3368241050"/>
      </p:ext>
    </p:extLst>
  </p:cSld>
  <p:clrMapOvr>
    <a:masterClrMapping/>
  </p:clrMapOvr>
  <p:hf sldNum="0" hdr="0" ftr="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a:t>20XX</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C8B8A27-DF03-4546-BA93-21C967D57E5C}" type="slidenum">
              <a:rPr lang="en-US" smtClean="0"/>
              <a:pPr/>
              <a:t>‹#›</a:t>
            </a:fld>
            <a:endParaRPr lang="en-US" dirty="0"/>
          </a:p>
        </p:txBody>
      </p:sp>
    </p:spTree>
    <p:extLst>
      <p:ext uri="{BB962C8B-B14F-4D97-AF65-F5344CB8AC3E}">
        <p14:creationId xmlns:p14="http://schemas.microsoft.com/office/powerpoint/2010/main" val="2727902531"/>
      </p:ext>
    </p:extLst>
  </p:cSld>
  <p:clrMapOvr>
    <a:masterClrMapping/>
  </p:clrMapOvr>
  <p:hf sldNum="0" hdr="0" ftr="0"/>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609599"/>
            <a:ext cx="2542657" cy="5181601"/>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913794" y="609599"/>
            <a:ext cx="7658705"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a:t>20XX</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C8B8A27-DF03-4546-BA93-21C967D57E5C}" type="slidenum">
              <a:rPr lang="en-US" smtClean="0"/>
              <a:pPr/>
              <a:t>‹#›</a:t>
            </a:fld>
            <a:endParaRPr lang="en-US" dirty="0"/>
          </a:p>
        </p:txBody>
      </p:sp>
    </p:spTree>
    <p:extLst>
      <p:ext uri="{BB962C8B-B14F-4D97-AF65-F5344CB8AC3E}">
        <p14:creationId xmlns:p14="http://schemas.microsoft.com/office/powerpoint/2010/main" val="4274248324"/>
      </p:ext>
    </p:extLst>
  </p:cSld>
  <p:clrMapOvr>
    <a:masterClrMapping/>
  </p:clrMapOvr>
  <p:hf sldNum="0" hdr="0" ftr="0"/>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C9498770-5483-773B-4916-4A4C0782511A}"/>
              </a:ext>
            </a:extLst>
          </p:cNvPr>
          <p:cNvSpPr>
            <a:spLocks noGrp="1"/>
          </p:cNvSpPr>
          <p:nvPr>
            <p:ph type="pic" sz="quarter" idx="13"/>
          </p:nvPr>
        </p:nvSpPr>
        <p:spPr>
          <a:xfrm>
            <a:off x="1539" y="8"/>
            <a:ext cx="12188938" cy="6857992"/>
          </a:xfrm>
          <a:custGeom>
            <a:avLst/>
            <a:gdLst>
              <a:gd name="connsiteX0" fmla="*/ 10789622 w 12188938"/>
              <a:gd name="connsiteY0" fmla="*/ 4110765 h 6857992"/>
              <a:gd name="connsiteX1" fmla="*/ 10793496 w 12188938"/>
              <a:gd name="connsiteY1" fmla="*/ 4192880 h 6857992"/>
              <a:gd name="connsiteX2" fmla="*/ 10789622 w 12188938"/>
              <a:gd name="connsiteY2" fmla="*/ 4110765 h 6857992"/>
              <a:gd name="connsiteX3" fmla="*/ 11430043 w 12188938"/>
              <a:gd name="connsiteY3" fmla="*/ 4107476 h 6857992"/>
              <a:gd name="connsiteX4" fmla="*/ 11480790 w 12188938"/>
              <a:gd name="connsiteY4" fmla="*/ 4171816 h 6857992"/>
              <a:gd name="connsiteX5" fmla="*/ 11430043 w 12188938"/>
              <a:gd name="connsiteY5" fmla="*/ 4107476 h 6857992"/>
              <a:gd name="connsiteX6" fmla="*/ 11643184 w 12188938"/>
              <a:gd name="connsiteY6" fmla="*/ 4107090 h 6857992"/>
              <a:gd name="connsiteX7" fmla="*/ 11643184 w 12188938"/>
              <a:gd name="connsiteY7" fmla="*/ 4186306 h 6857992"/>
              <a:gd name="connsiteX8" fmla="*/ 11643184 w 12188938"/>
              <a:gd name="connsiteY8" fmla="*/ 4107090 h 6857992"/>
              <a:gd name="connsiteX9" fmla="*/ 11084439 w 12188938"/>
              <a:gd name="connsiteY9" fmla="*/ 4104189 h 6857992"/>
              <a:gd name="connsiteX10" fmla="*/ 11088324 w 12188938"/>
              <a:gd name="connsiteY10" fmla="*/ 4196932 h 6857992"/>
              <a:gd name="connsiteX11" fmla="*/ 11084439 w 12188938"/>
              <a:gd name="connsiteY11" fmla="*/ 4104189 h 6857992"/>
              <a:gd name="connsiteX12" fmla="*/ 11977268 w 12188938"/>
              <a:gd name="connsiteY12" fmla="*/ 4064583 h 6857992"/>
              <a:gd name="connsiteX13" fmla="*/ 11957860 w 12188938"/>
              <a:gd name="connsiteY13" fmla="*/ 4157259 h 6857992"/>
              <a:gd name="connsiteX14" fmla="*/ 11977268 w 12188938"/>
              <a:gd name="connsiteY14" fmla="*/ 4064583 h 6857992"/>
              <a:gd name="connsiteX15" fmla="*/ 10164195 w 12188938"/>
              <a:gd name="connsiteY15" fmla="*/ 4056856 h 6857992"/>
              <a:gd name="connsiteX16" fmla="*/ 10164195 w 12188938"/>
              <a:gd name="connsiteY16" fmla="*/ 4150563 h 6857992"/>
              <a:gd name="connsiteX17" fmla="*/ 10164195 w 12188938"/>
              <a:gd name="connsiteY17" fmla="*/ 4056856 h 6857992"/>
              <a:gd name="connsiteX18" fmla="*/ 10470889 w 12188938"/>
              <a:gd name="connsiteY18" fmla="*/ 4053956 h 6857992"/>
              <a:gd name="connsiteX19" fmla="*/ 10447647 w 12188938"/>
              <a:gd name="connsiteY19" fmla="*/ 4147134 h 6857992"/>
              <a:gd name="connsiteX20" fmla="*/ 10470889 w 12188938"/>
              <a:gd name="connsiteY20" fmla="*/ 4053956 h 6857992"/>
              <a:gd name="connsiteX21" fmla="*/ 152046 w 12188938"/>
              <a:gd name="connsiteY21" fmla="*/ 3893917 h 6857992"/>
              <a:gd name="connsiteX22" fmla="*/ 124874 w 12188938"/>
              <a:gd name="connsiteY22" fmla="*/ 3973187 h 6857992"/>
              <a:gd name="connsiteX23" fmla="*/ 152046 w 12188938"/>
              <a:gd name="connsiteY23" fmla="*/ 3893917 h 6857992"/>
              <a:gd name="connsiteX24" fmla="*/ 638431 w 12188938"/>
              <a:gd name="connsiteY24" fmla="*/ 3886118 h 6857992"/>
              <a:gd name="connsiteX25" fmla="*/ 591851 w 12188938"/>
              <a:gd name="connsiteY25" fmla="*/ 3954475 h 6857992"/>
              <a:gd name="connsiteX26" fmla="*/ 638431 w 12188938"/>
              <a:gd name="connsiteY26" fmla="*/ 3886118 h 6857992"/>
              <a:gd name="connsiteX27" fmla="*/ 2020621 w 12188938"/>
              <a:gd name="connsiteY27" fmla="*/ 3879602 h 6857992"/>
              <a:gd name="connsiteX28" fmla="*/ 1970159 w 12188938"/>
              <a:gd name="connsiteY28" fmla="*/ 3940557 h 6857992"/>
              <a:gd name="connsiteX29" fmla="*/ 2020621 w 12188938"/>
              <a:gd name="connsiteY29" fmla="*/ 3879602 h 6857992"/>
              <a:gd name="connsiteX30" fmla="*/ 1438182 w 12188938"/>
              <a:gd name="connsiteY30" fmla="*/ 3868995 h 6857992"/>
              <a:gd name="connsiteX31" fmla="*/ 1438182 w 12188938"/>
              <a:gd name="connsiteY31" fmla="*/ 3947246 h 6857992"/>
              <a:gd name="connsiteX32" fmla="*/ 1438182 w 12188938"/>
              <a:gd name="connsiteY32" fmla="*/ 3868995 h 6857992"/>
              <a:gd name="connsiteX33" fmla="*/ 1765862 w 12188938"/>
              <a:gd name="connsiteY33" fmla="*/ 3862391 h 6857992"/>
              <a:gd name="connsiteX34" fmla="*/ 1738637 w 12188938"/>
              <a:gd name="connsiteY34" fmla="*/ 3951206 h 6857992"/>
              <a:gd name="connsiteX35" fmla="*/ 1765862 w 12188938"/>
              <a:gd name="connsiteY35" fmla="*/ 3862391 h 6857992"/>
              <a:gd name="connsiteX36" fmla="*/ 1154678 w 12188938"/>
              <a:gd name="connsiteY36" fmla="*/ 3861266 h 6857992"/>
              <a:gd name="connsiteX37" fmla="*/ 1154678 w 12188938"/>
              <a:gd name="connsiteY37" fmla="*/ 3939811 h 6857992"/>
              <a:gd name="connsiteX38" fmla="*/ 1154678 w 12188938"/>
              <a:gd name="connsiteY38" fmla="*/ 3861266 h 6857992"/>
              <a:gd name="connsiteX39" fmla="*/ 878722 w 12188938"/>
              <a:gd name="connsiteY39" fmla="*/ 3858367 h 6857992"/>
              <a:gd name="connsiteX40" fmla="*/ 902082 w 12188938"/>
              <a:gd name="connsiteY40" fmla="*/ 3947246 h 6857992"/>
              <a:gd name="connsiteX41" fmla="*/ 878722 w 12188938"/>
              <a:gd name="connsiteY41" fmla="*/ 3858367 h 6857992"/>
              <a:gd name="connsiteX42" fmla="*/ 449757 w 12188938"/>
              <a:gd name="connsiteY42" fmla="*/ 3849853 h 6857992"/>
              <a:gd name="connsiteX43" fmla="*/ 368452 w 12188938"/>
              <a:gd name="connsiteY43" fmla="*/ 3914667 h 6857992"/>
              <a:gd name="connsiteX44" fmla="*/ 449757 w 12188938"/>
              <a:gd name="connsiteY44" fmla="*/ 3849853 h 6857992"/>
              <a:gd name="connsiteX45" fmla="*/ 11651208 w 12188938"/>
              <a:gd name="connsiteY45" fmla="*/ 3796213 h 6857992"/>
              <a:gd name="connsiteX46" fmla="*/ 11600851 w 12188938"/>
              <a:gd name="connsiteY46" fmla="*/ 3856978 h 6857992"/>
              <a:gd name="connsiteX47" fmla="*/ 11651208 w 12188938"/>
              <a:gd name="connsiteY47" fmla="*/ 3796213 h 6857992"/>
              <a:gd name="connsiteX48" fmla="*/ 11969505 w 12188938"/>
              <a:gd name="connsiteY48" fmla="*/ 3789255 h 6857992"/>
              <a:gd name="connsiteX49" fmla="*/ 11946215 w 12188938"/>
              <a:gd name="connsiteY49" fmla="*/ 3878313 h 6857992"/>
              <a:gd name="connsiteX50" fmla="*/ 11969505 w 12188938"/>
              <a:gd name="connsiteY50" fmla="*/ 3789255 h 6857992"/>
              <a:gd name="connsiteX51" fmla="*/ 11015833 w 12188938"/>
              <a:gd name="connsiteY51" fmla="*/ 3747231 h 6857992"/>
              <a:gd name="connsiteX52" fmla="*/ 11008064 w 12188938"/>
              <a:gd name="connsiteY52" fmla="*/ 3829375 h 6857992"/>
              <a:gd name="connsiteX53" fmla="*/ 11015833 w 12188938"/>
              <a:gd name="connsiteY53" fmla="*/ 3747231 h 6857992"/>
              <a:gd name="connsiteX54" fmla="*/ 10638051 w 12188938"/>
              <a:gd name="connsiteY54" fmla="*/ 3736359 h 6857992"/>
              <a:gd name="connsiteX55" fmla="*/ 10680915 w 12188938"/>
              <a:gd name="connsiteY55" fmla="*/ 3804381 h 6857992"/>
              <a:gd name="connsiteX56" fmla="*/ 10638051 w 12188938"/>
              <a:gd name="connsiteY56" fmla="*/ 3736359 h 6857992"/>
              <a:gd name="connsiteX57" fmla="*/ 10264977 w 12188938"/>
              <a:gd name="connsiteY57" fmla="*/ 3722113 h 6857992"/>
              <a:gd name="connsiteX58" fmla="*/ 10233803 w 12188938"/>
              <a:gd name="connsiteY58" fmla="*/ 3811564 h 6857992"/>
              <a:gd name="connsiteX59" fmla="*/ 10264977 w 12188938"/>
              <a:gd name="connsiteY59" fmla="*/ 3722113 h 6857992"/>
              <a:gd name="connsiteX60" fmla="*/ 11255210 w 12188938"/>
              <a:gd name="connsiteY60" fmla="*/ 3710038 h 6857992"/>
              <a:gd name="connsiteX61" fmla="*/ 11305640 w 12188938"/>
              <a:gd name="connsiteY61" fmla="*/ 3785221 h 6857992"/>
              <a:gd name="connsiteX62" fmla="*/ 11255210 w 12188938"/>
              <a:gd name="connsiteY62" fmla="*/ 3710038 h 6857992"/>
              <a:gd name="connsiteX63" fmla="*/ 343061 w 12188938"/>
              <a:gd name="connsiteY63" fmla="*/ 3611056 h 6857992"/>
              <a:gd name="connsiteX64" fmla="*/ 327601 w 12188938"/>
              <a:gd name="connsiteY64" fmla="*/ 3703799 h 6857992"/>
              <a:gd name="connsiteX65" fmla="*/ 343061 w 12188938"/>
              <a:gd name="connsiteY65" fmla="*/ 3611056 h 6857992"/>
              <a:gd name="connsiteX66" fmla="*/ 2040279 w 12188938"/>
              <a:gd name="connsiteY66" fmla="*/ 3578335 h 6857992"/>
              <a:gd name="connsiteX67" fmla="*/ 2090709 w 12188938"/>
              <a:gd name="connsiteY67" fmla="*/ 3650011 h 6857992"/>
              <a:gd name="connsiteX68" fmla="*/ 2040279 w 12188938"/>
              <a:gd name="connsiteY68" fmla="*/ 3578335 h 6857992"/>
              <a:gd name="connsiteX69" fmla="*/ 99393 w 12188938"/>
              <a:gd name="connsiteY69" fmla="*/ 3575932 h 6857992"/>
              <a:gd name="connsiteX70" fmla="*/ 149855 w 12188938"/>
              <a:gd name="connsiteY70" fmla="*/ 3647887 h 6857992"/>
              <a:gd name="connsiteX71" fmla="*/ 99393 w 12188938"/>
              <a:gd name="connsiteY71" fmla="*/ 3575932 h 6857992"/>
              <a:gd name="connsiteX72" fmla="*/ 801257 w 12188938"/>
              <a:gd name="connsiteY72" fmla="*/ 3571806 h 6857992"/>
              <a:gd name="connsiteX73" fmla="*/ 847929 w 12188938"/>
              <a:gd name="connsiteY73" fmla="*/ 3639458 h 6857992"/>
              <a:gd name="connsiteX74" fmla="*/ 801257 w 12188938"/>
              <a:gd name="connsiteY74" fmla="*/ 3571806 h 6857992"/>
              <a:gd name="connsiteX75" fmla="*/ 1771669 w 12188938"/>
              <a:gd name="connsiteY75" fmla="*/ 3571447 h 6857992"/>
              <a:gd name="connsiteX76" fmla="*/ 1775551 w 12188938"/>
              <a:gd name="connsiteY76" fmla="*/ 3653562 h 6857992"/>
              <a:gd name="connsiteX77" fmla="*/ 1771669 w 12188938"/>
              <a:gd name="connsiteY77" fmla="*/ 3571447 h 6857992"/>
              <a:gd name="connsiteX78" fmla="*/ 1531232 w 12188938"/>
              <a:gd name="connsiteY78" fmla="*/ 3567584 h 6857992"/>
              <a:gd name="connsiteX79" fmla="*/ 1515737 w 12188938"/>
              <a:gd name="connsiteY79" fmla="*/ 3661291 h 6857992"/>
              <a:gd name="connsiteX80" fmla="*/ 1531232 w 12188938"/>
              <a:gd name="connsiteY80" fmla="*/ 3567584 h 6857992"/>
              <a:gd name="connsiteX81" fmla="*/ 576083 w 12188938"/>
              <a:gd name="connsiteY81" fmla="*/ 3560820 h 6857992"/>
              <a:gd name="connsiteX82" fmla="*/ 579988 w 12188938"/>
              <a:gd name="connsiteY82" fmla="*/ 3657427 h 6857992"/>
              <a:gd name="connsiteX83" fmla="*/ 576083 w 12188938"/>
              <a:gd name="connsiteY83" fmla="*/ 3560820 h 6857992"/>
              <a:gd name="connsiteX84" fmla="*/ 1243735 w 12188938"/>
              <a:gd name="connsiteY84" fmla="*/ 3554060 h 6857992"/>
              <a:gd name="connsiteX85" fmla="*/ 1267115 w 12188938"/>
              <a:gd name="connsiteY85" fmla="*/ 3621974 h 6857992"/>
              <a:gd name="connsiteX86" fmla="*/ 1298288 w 12188938"/>
              <a:gd name="connsiteY86" fmla="*/ 3607677 h 6857992"/>
              <a:gd name="connsiteX87" fmla="*/ 1243735 w 12188938"/>
              <a:gd name="connsiteY87" fmla="*/ 3554060 h 6857992"/>
              <a:gd name="connsiteX88" fmla="*/ 1069080 w 12188938"/>
              <a:gd name="connsiteY88" fmla="*/ 3514450 h 6857992"/>
              <a:gd name="connsiteX89" fmla="*/ 1057493 w 12188938"/>
              <a:gd name="connsiteY89" fmla="*/ 3603329 h 6857992"/>
              <a:gd name="connsiteX90" fmla="*/ 1069080 w 12188938"/>
              <a:gd name="connsiteY90" fmla="*/ 3514450 h 6857992"/>
              <a:gd name="connsiteX91" fmla="*/ 11577350 w 12188938"/>
              <a:gd name="connsiteY91" fmla="*/ 3430849 h 6857992"/>
              <a:gd name="connsiteX92" fmla="*/ 11534652 w 12188938"/>
              <a:gd name="connsiteY92" fmla="*/ 3506317 h 6857992"/>
              <a:gd name="connsiteX93" fmla="*/ 11577350 w 12188938"/>
              <a:gd name="connsiteY93" fmla="*/ 3430849 h 6857992"/>
              <a:gd name="connsiteX94" fmla="*/ 12105571 w 12188938"/>
              <a:gd name="connsiteY94" fmla="*/ 3430847 h 6857992"/>
              <a:gd name="connsiteX95" fmla="*/ 12160022 w 12188938"/>
              <a:gd name="connsiteY95" fmla="*/ 3498761 h 6857992"/>
              <a:gd name="connsiteX96" fmla="*/ 12105571 w 12188938"/>
              <a:gd name="connsiteY96" fmla="*/ 3430847 h 6857992"/>
              <a:gd name="connsiteX97" fmla="*/ 11825923 w 12188938"/>
              <a:gd name="connsiteY97" fmla="*/ 3416356 h 6857992"/>
              <a:gd name="connsiteX98" fmla="*/ 11794935 w 12188938"/>
              <a:gd name="connsiteY98" fmla="*/ 3488207 h 6857992"/>
              <a:gd name="connsiteX99" fmla="*/ 11825923 w 12188938"/>
              <a:gd name="connsiteY99" fmla="*/ 3416356 h 6857992"/>
              <a:gd name="connsiteX100" fmla="*/ 11297784 w 12188938"/>
              <a:gd name="connsiteY100" fmla="*/ 3380614 h 6857992"/>
              <a:gd name="connsiteX101" fmla="*/ 11239709 w 12188938"/>
              <a:gd name="connsiteY101" fmla="*/ 3448527 h 6857992"/>
              <a:gd name="connsiteX102" fmla="*/ 11297784 w 12188938"/>
              <a:gd name="connsiteY102" fmla="*/ 3380614 h 6857992"/>
              <a:gd name="connsiteX103" fmla="*/ 10284650 w 12188938"/>
              <a:gd name="connsiteY103" fmla="*/ 3366124 h 6857992"/>
              <a:gd name="connsiteX104" fmla="*/ 10261360 w 12188938"/>
              <a:gd name="connsiteY104" fmla="*/ 3459057 h 6857992"/>
              <a:gd name="connsiteX105" fmla="*/ 10284650 w 12188938"/>
              <a:gd name="connsiteY105" fmla="*/ 3366124 h 6857992"/>
              <a:gd name="connsiteX106" fmla="*/ 10933029 w 12188938"/>
              <a:gd name="connsiteY106" fmla="*/ 3359362 h 6857992"/>
              <a:gd name="connsiteX107" fmla="*/ 10983552 w 12188938"/>
              <a:gd name="connsiteY107" fmla="*/ 3434478 h 6857992"/>
              <a:gd name="connsiteX108" fmla="*/ 10933029 w 12188938"/>
              <a:gd name="connsiteY108" fmla="*/ 3359362 h 6857992"/>
              <a:gd name="connsiteX109" fmla="*/ 10579447 w 12188938"/>
              <a:gd name="connsiteY109" fmla="*/ 3355210 h 6857992"/>
              <a:gd name="connsiteX110" fmla="*/ 10649317 w 12188938"/>
              <a:gd name="connsiteY110" fmla="*/ 3416018 h 6857992"/>
              <a:gd name="connsiteX111" fmla="*/ 10579447 w 12188938"/>
              <a:gd name="connsiteY111" fmla="*/ 3355210 h 6857992"/>
              <a:gd name="connsiteX112" fmla="*/ 1915689 w 12188938"/>
              <a:gd name="connsiteY112" fmla="*/ 3277771 h 6857992"/>
              <a:gd name="connsiteX113" fmla="*/ 1896321 w 12188938"/>
              <a:gd name="connsiteY113" fmla="*/ 3359884 h 6857992"/>
              <a:gd name="connsiteX114" fmla="*/ 1915689 w 12188938"/>
              <a:gd name="connsiteY114" fmla="*/ 3277771 h 6857992"/>
              <a:gd name="connsiteX115" fmla="*/ 1698041 w 12188938"/>
              <a:gd name="connsiteY115" fmla="*/ 3245892 h 6857992"/>
              <a:gd name="connsiteX116" fmla="*/ 1682547 w 12188938"/>
              <a:gd name="connsiteY116" fmla="*/ 3335065 h 6857992"/>
              <a:gd name="connsiteX117" fmla="*/ 1698041 w 12188938"/>
              <a:gd name="connsiteY117" fmla="*/ 3245892 h 6857992"/>
              <a:gd name="connsiteX118" fmla="*/ 1104067 w 12188938"/>
              <a:gd name="connsiteY118" fmla="*/ 3224638 h 6857992"/>
              <a:gd name="connsiteX119" fmla="*/ 1061284 w 12188938"/>
              <a:gd name="connsiteY119" fmla="*/ 3296199 h 6857992"/>
              <a:gd name="connsiteX120" fmla="*/ 1104067 w 12188938"/>
              <a:gd name="connsiteY120" fmla="*/ 3224638 h 6857992"/>
              <a:gd name="connsiteX121" fmla="*/ 1383806 w 12188938"/>
              <a:gd name="connsiteY121" fmla="*/ 3220776 h 6857992"/>
              <a:gd name="connsiteX122" fmla="*/ 1430332 w 12188938"/>
              <a:gd name="connsiteY122" fmla="*/ 3299346 h 6857992"/>
              <a:gd name="connsiteX123" fmla="*/ 1383806 w 12188938"/>
              <a:gd name="connsiteY123" fmla="*/ 3220776 h 6857992"/>
              <a:gd name="connsiteX124" fmla="*/ 804868 w 12188938"/>
              <a:gd name="connsiteY124" fmla="*/ 3191793 h 6857992"/>
              <a:gd name="connsiteX125" fmla="*/ 785446 w 12188938"/>
              <a:gd name="connsiteY125" fmla="*/ 3277771 h 6857992"/>
              <a:gd name="connsiteX126" fmla="*/ 804868 w 12188938"/>
              <a:gd name="connsiteY126" fmla="*/ 3191793 h 6857992"/>
              <a:gd name="connsiteX127" fmla="*/ 482687 w 12188938"/>
              <a:gd name="connsiteY127" fmla="*/ 3191410 h 6857992"/>
              <a:gd name="connsiteX128" fmla="*/ 455563 w 12188938"/>
              <a:gd name="connsiteY128" fmla="*/ 3195805 h 6857992"/>
              <a:gd name="connsiteX129" fmla="*/ 514013 w 12188938"/>
              <a:gd name="connsiteY129" fmla="*/ 3267146 h 6857992"/>
              <a:gd name="connsiteX130" fmla="*/ 482687 w 12188938"/>
              <a:gd name="connsiteY130" fmla="*/ 3191410 h 6857992"/>
              <a:gd name="connsiteX131" fmla="*/ 218915 w 12188938"/>
              <a:gd name="connsiteY131" fmla="*/ 3177302 h 6857992"/>
              <a:gd name="connsiteX132" fmla="*/ 187741 w 12188938"/>
              <a:gd name="connsiteY132" fmla="*/ 3267244 h 6857992"/>
              <a:gd name="connsiteX133" fmla="*/ 218915 w 12188938"/>
              <a:gd name="connsiteY133" fmla="*/ 3177302 h 6857992"/>
              <a:gd name="connsiteX134" fmla="*/ 2152903 w 12188938"/>
              <a:gd name="connsiteY134" fmla="*/ 1624906 h 6857992"/>
              <a:gd name="connsiteX135" fmla="*/ 2152903 w 12188938"/>
              <a:gd name="connsiteY135" fmla="*/ 5233079 h 6857992"/>
              <a:gd name="connsiteX136" fmla="*/ 10036020 w 12188938"/>
              <a:gd name="connsiteY136" fmla="*/ 5233079 h 6857992"/>
              <a:gd name="connsiteX137" fmla="*/ 10036020 w 12188938"/>
              <a:gd name="connsiteY137" fmla="*/ 3459281 h 6857992"/>
              <a:gd name="connsiteX138" fmla="*/ 10047194 w 12188938"/>
              <a:gd name="connsiteY138" fmla="*/ 3454934 h 6857992"/>
              <a:gd name="connsiteX139" fmla="*/ 10038968 w 12188938"/>
              <a:gd name="connsiteY139" fmla="*/ 3375592 h 6857992"/>
              <a:gd name="connsiteX140" fmla="*/ 10036020 w 12188938"/>
              <a:gd name="connsiteY140" fmla="*/ 3374870 h 6857992"/>
              <a:gd name="connsiteX141" fmla="*/ 10036020 w 12188938"/>
              <a:gd name="connsiteY141" fmla="*/ 1624906 h 6857992"/>
              <a:gd name="connsiteX142" fmla="*/ 0 w 12188938"/>
              <a:gd name="connsiteY142" fmla="*/ 0 h 6857992"/>
              <a:gd name="connsiteX143" fmla="*/ 12188938 w 12188938"/>
              <a:gd name="connsiteY143" fmla="*/ 0 h 6857992"/>
              <a:gd name="connsiteX144" fmla="*/ 12188938 w 12188938"/>
              <a:gd name="connsiteY144" fmla="*/ 6857992 h 6857992"/>
              <a:gd name="connsiteX145" fmla="*/ 0 w 12188938"/>
              <a:gd name="connsiteY145" fmla="*/ 6857992 h 6857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12188938" h="6857992">
                <a:moveTo>
                  <a:pt x="10789622" y="4110765"/>
                </a:moveTo>
                <a:cubicBezTo>
                  <a:pt x="10708277" y="4128616"/>
                  <a:pt x="10735392" y="4189310"/>
                  <a:pt x="10793496" y="4192880"/>
                </a:cubicBezTo>
                <a:cubicBezTo>
                  <a:pt x="10859347" y="4189310"/>
                  <a:pt x="10851600" y="4110765"/>
                  <a:pt x="10789622" y="4110765"/>
                </a:cubicBezTo>
                <a:close/>
                <a:moveTo>
                  <a:pt x="11430043" y="4107476"/>
                </a:moveTo>
                <a:cubicBezTo>
                  <a:pt x="11320742" y="4150369"/>
                  <a:pt x="11414429" y="4207560"/>
                  <a:pt x="11480790" y="4171816"/>
                </a:cubicBezTo>
                <a:cubicBezTo>
                  <a:pt x="11488597" y="4143220"/>
                  <a:pt x="11461272" y="4100327"/>
                  <a:pt x="11430043" y="4107476"/>
                </a:cubicBezTo>
                <a:close/>
                <a:moveTo>
                  <a:pt x="11643184" y="4107090"/>
                </a:moveTo>
                <a:cubicBezTo>
                  <a:pt x="11569378" y="4121493"/>
                  <a:pt x="11592685" y="4171903"/>
                  <a:pt x="11643184" y="4186306"/>
                </a:cubicBezTo>
                <a:cubicBezTo>
                  <a:pt x="11713106" y="4186306"/>
                  <a:pt x="11705337" y="4110691"/>
                  <a:pt x="11643184" y="4107090"/>
                </a:cubicBezTo>
                <a:close/>
                <a:moveTo>
                  <a:pt x="11084439" y="4104189"/>
                </a:moveTo>
                <a:cubicBezTo>
                  <a:pt x="11002864" y="4107756"/>
                  <a:pt x="11014518" y="4196932"/>
                  <a:pt x="11088324" y="4196932"/>
                </a:cubicBezTo>
                <a:cubicBezTo>
                  <a:pt x="11146592" y="4186231"/>
                  <a:pt x="11127169" y="4111323"/>
                  <a:pt x="11084439" y="4104189"/>
                </a:cubicBezTo>
                <a:close/>
                <a:moveTo>
                  <a:pt x="11977268" y="4064583"/>
                </a:moveTo>
                <a:cubicBezTo>
                  <a:pt x="11899635" y="4071712"/>
                  <a:pt x="11884108" y="4132308"/>
                  <a:pt x="11957860" y="4157259"/>
                </a:cubicBezTo>
                <a:cubicBezTo>
                  <a:pt x="12016085" y="4167952"/>
                  <a:pt x="12039375" y="4071712"/>
                  <a:pt x="11977268" y="4064583"/>
                </a:cubicBezTo>
                <a:close/>
                <a:moveTo>
                  <a:pt x="10164195" y="4056856"/>
                </a:moveTo>
                <a:cubicBezTo>
                  <a:pt x="10082803" y="4064064"/>
                  <a:pt x="10086679" y="4143355"/>
                  <a:pt x="10164195" y="4150563"/>
                </a:cubicBezTo>
                <a:cubicBezTo>
                  <a:pt x="10222333" y="4139751"/>
                  <a:pt x="10206830" y="4071273"/>
                  <a:pt x="10164195" y="4056856"/>
                </a:cubicBezTo>
                <a:close/>
                <a:moveTo>
                  <a:pt x="10470889" y="4053956"/>
                </a:moveTo>
                <a:cubicBezTo>
                  <a:pt x="10439900" y="4071875"/>
                  <a:pt x="10381796" y="4075459"/>
                  <a:pt x="10447647" y="4147134"/>
                </a:cubicBezTo>
                <a:cubicBezTo>
                  <a:pt x="10532866" y="4165053"/>
                  <a:pt x="10532866" y="4064707"/>
                  <a:pt x="10470889" y="4053956"/>
                </a:cubicBezTo>
                <a:close/>
                <a:moveTo>
                  <a:pt x="152046" y="3893917"/>
                </a:moveTo>
                <a:cubicBezTo>
                  <a:pt x="93821" y="3890314"/>
                  <a:pt x="66649" y="3962377"/>
                  <a:pt x="124874" y="3973187"/>
                </a:cubicBezTo>
                <a:cubicBezTo>
                  <a:pt x="194744" y="4023631"/>
                  <a:pt x="221916" y="3901124"/>
                  <a:pt x="152046" y="3893917"/>
                </a:cubicBezTo>
                <a:close/>
                <a:moveTo>
                  <a:pt x="638431" y="3886118"/>
                </a:moveTo>
                <a:cubicBezTo>
                  <a:pt x="587970" y="3882520"/>
                  <a:pt x="568561" y="3918497"/>
                  <a:pt x="591851" y="3954475"/>
                </a:cubicBezTo>
                <a:cubicBezTo>
                  <a:pt x="665603" y="3986854"/>
                  <a:pt x="723828" y="3904106"/>
                  <a:pt x="638431" y="3886118"/>
                </a:cubicBezTo>
                <a:close/>
                <a:moveTo>
                  <a:pt x="2020621" y="3879602"/>
                </a:moveTo>
                <a:cubicBezTo>
                  <a:pt x="1993449" y="3915458"/>
                  <a:pt x="1977922" y="3854503"/>
                  <a:pt x="1970159" y="3940557"/>
                </a:cubicBezTo>
                <a:cubicBezTo>
                  <a:pt x="2040029" y="4040953"/>
                  <a:pt x="2125430" y="3897530"/>
                  <a:pt x="2020621" y="3879602"/>
                </a:cubicBezTo>
                <a:close/>
                <a:moveTo>
                  <a:pt x="1438182" y="3868995"/>
                </a:moveTo>
                <a:cubicBezTo>
                  <a:pt x="1356435" y="3890336"/>
                  <a:pt x="1391468" y="3925905"/>
                  <a:pt x="1438182" y="3947246"/>
                </a:cubicBezTo>
                <a:cubicBezTo>
                  <a:pt x="1504359" y="3940132"/>
                  <a:pt x="1500466" y="3876109"/>
                  <a:pt x="1438182" y="3868995"/>
                </a:cubicBezTo>
                <a:close/>
                <a:moveTo>
                  <a:pt x="1765862" y="3862391"/>
                </a:moveTo>
                <a:cubicBezTo>
                  <a:pt x="1730858" y="3876602"/>
                  <a:pt x="1676408" y="3887259"/>
                  <a:pt x="1738637" y="3951206"/>
                </a:cubicBezTo>
                <a:cubicBezTo>
                  <a:pt x="1835871" y="3972522"/>
                  <a:pt x="1831981" y="3873049"/>
                  <a:pt x="1765862" y="3862391"/>
                </a:cubicBezTo>
                <a:close/>
                <a:moveTo>
                  <a:pt x="1154678" y="3861266"/>
                </a:moveTo>
                <a:cubicBezTo>
                  <a:pt x="1077376" y="3879117"/>
                  <a:pt x="1108297" y="3925530"/>
                  <a:pt x="1154678" y="3939811"/>
                </a:cubicBezTo>
                <a:cubicBezTo>
                  <a:pt x="1224250" y="3943381"/>
                  <a:pt x="1220385" y="3871977"/>
                  <a:pt x="1154678" y="3861266"/>
                </a:cubicBezTo>
                <a:close/>
                <a:moveTo>
                  <a:pt x="878722" y="3858367"/>
                </a:moveTo>
                <a:cubicBezTo>
                  <a:pt x="793069" y="3890364"/>
                  <a:pt x="828109" y="3940136"/>
                  <a:pt x="902082" y="3947246"/>
                </a:cubicBezTo>
                <a:cubicBezTo>
                  <a:pt x="968269" y="3933025"/>
                  <a:pt x="917656" y="3861922"/>
                  <a:pt x="878722" y="3858367"/>
                </a:cubicBezTo>
                <a:close/>
                <a:moveTo>
                  <a:pt x="449757" y="3849853"/>
                </a:moveTo>
                <a:cubicBezTo>
                  <a:pt x="411040" y="3846252"/>
                  <a:pt x="352965" y="3867857"/>
                  <a:pt x="368452" y="3914667"/>
                </a:cubicBezTo>
                <a:cubicBezTo>
                  <a:pt x="411040" y="3965078"/>
                  <a:pt x="515576" y="3896663"/>
                  <a:pt x="449757" y="3849853"/>
                </a:cubicBezTo>
                <a:close/>
                <a:moveTo>
                  <a:pt x="11651208" y="3796213"/>
                </a:moveTo>
                <a:cubicBezTo>
                  <a:pt x="11620219" y="3824808"/>
                  <a:pt x="11604725" y="3774766"/>
                  <a:pt x="11600851" y="3856978"/>
                </a:cubicBezTo>
                <a:cubicBezTo>
                  <a:pt x="11662828" y="3953488"/>
                  <a:pt x="11751921" y="3810511"/>
                  <a:pt x="11651208" y="3796213"/>
                </a:cubicBezTo>
                <a:close/>
                <a:moveTo>
                  <a:pt x="11969505" y="3789255"/>
                </a:moveTo>
                <a:cubicBezTo>
                  <a:pt x="11938451" y="3803504"/>
                  <a:pt x="11884108" y="3814191"/>
                  <a:pt x="11946215" y="3878313"/>
                </a:cubicBezTo>
                <a:cubicBezTo>
                  <a:pt x="12039375" y="3903249"/>
                  <a:pt x="12039375" y="3799942"/>
                  <a:pt x="11969505" y="3789255"/>
                </a:cubicBezTo>
                <a:close/>
                <a:moveTo>
                  <a:pt x="11015833" y="3747231"/>
                </a:moveTo>
                <a:cubicBezTo>
                  <a:pt x="10945912" y="3747231"/>
                  <a:pt x="10934258" y="3854375"/>
                  <a:pt x="11008064" y="3829375"/>
                </a:cubicBezTo>
                <a:cubicBezTo>
                  <a:pt x="11046910" y="3865089"/>
                  <a:pt x="11077986" y="3747231"/>
                  <a:pt x="11015833" y="3747231"/>
                </a:cubicBezTo>
                <a:close/>
                <a:moveTo>
                  <a:pt x="10638051" y="3736359"/>
                </a:moveTo>
                <a:cubicBezTo>
                  <a:pt x="10525048" y="3765000"/>
                  <a:pt x="10610775" y="3854503"/>
                  <a:pt x="10680915" y="3804381"/>
                </a:cubicBezTo>
                <a:cubicBezTo>
                  <a:pt x="10688708" y="3775741"/>
                  <a:pt x="10673121" y="3732779"/>
                  <a:pt x="10638051" y="3736359"/>
                </a:cubicBezTo>
                <a:close/>
                <a:moveTo>
                  <a:pt x="10264977" y="3722113"/>
                </a:moveTo>
                <a:cubicBezTo>
                  <a:pt x="10214320" y="3729269"/>
                  <a:pt x="10179250" y="3786518"/>
                  <a:pt x="10233803" y="3811564"/>
                </a:cubicBezTo>
                <a:cubicBezTo>
                  <a:pt x="10288357" y="3818720"/>
                  <a:pt x="10342910" y="3747159"/>
                  <a:pt x="10264977" y="3722113"/>
                </a:cubicBezTo>
                <a:close/>
                <a:moveTo>
                  <a:pt x="11255210" y="3710038"/>
                </a:moveTo>
                <a:cubicBezTo>
                  <a:pt x="11146591" y="3735099"/>
                  <a:pt x="11235813" y="3831762"/>
                  <a:pt x="11305640" y="3785221"/>
                </a:cubicBezTo>
                <a:cubicBezTo>
                  <a:pt x="11313398" y="3749419"/>
                  <a:pt x="11282364" y="3713618"/>
                  <a:pt x="11255210" y="3710038"/>
                </a:cubicBezTo>
                <a:close/>
                <a:moveTo>
                  <a:pt x="343061" y="3611056"/>
                </a:moveTo>
                <a:cubicBezTo>
                  <a:pt x="281219" y="3621757"/>
                  <a:pt x="258029" y="3682397"/>
                  <a:pt x="327601" y="3703799"/>
                </a:cubicBezTo>
                <a:cubicBezTo>
                  <a:pt x="385577" y="3700232"/>
                  <a:pt x="404903" y="3621757"/>
                  <a:pt x="343061" y="3611056"/>
                </a:cubicBezTo>
                <a:close/>
                <a:moveTo>
                  <a:pt x="2040279" y="3578335"/>
                </a:moveTo>
                <a:cubicBezTo>
                  <a:pt x="1935539" y="3621341"/>
                  <a:pt x="2017003" y="3678681"/>
                  <a:pt x="2090709" y="3650011"/>
                </a:cubicBezTo>
                <a:cubicBezTo>
                  <a:pt x="2102350" y="3628508"/>
                  <a:pt x="2071313" y="3567584"/>
                  <a:pt x="2040279" y="3578335"/>
                </a:cubicBezTo>
                <a:close/>
                <a:moveTo>
                  <a:pt x="99393" y="3575932"/>
                </a:moveTo>
                <a:cubicBezTo>
                  <a:pt x="-1531" y="3611909"/>
                  <a:pt x="64458" y="3680266"/>
                  <a:pt x="149855" y="3647887"/>
                </a:cubicBezTo>
                <a:cubicBezTo>
                  <a:pt x="153736" y="3611909"/>
                  <a:pt x="130446" y="3575932"/>
                  <a:pt x="99393" y="3575932"/>
                </a:cubicBezTo>
                <a:close/>
                <a:moveTo>
                  <a:pt x="801257" y="3571806"/>
                </a:moveTo>
                <a:cubicBezTo>
                  <a:pt x="692355" y="3600291"/>
                  <a:pt x="777921" y="3689306"/>
                  <a:pt x="847929" y="3639458"/>
                </a:cubicBezTo>
                <a:cubicBezTo>
                  <a:pt x="851818" y="3610973"/>
                  <a:pt x="836261" y="3564685"/>
                  <a:pt x="801257" y="3571806"/>
                </a:cubicBezTo>
                <a:close/>
                <a:moveTo>
                  <a:pt x="1771669" y="3571447"/>
                </a:moveTo>
                <a:cubicBezTo>
                  <a:pt x="1701799" y="3582158"/>
                  <a:pt x="1678509" y="3649992"/>
                  <a:pt x="1775551" y="3653562"/>
                </a:cubicBezTo>
                <a:cubicBezTo>
                  <a:pt x="1826012" y="3642851"/>
                  <a:pt x="1833776" y="3571447"/>
                  <a:pt x="1771669" y="3571447"/>
                </a:cubicBezTo>
                <a:close/>
                <a:moveTo>
                  <a:pt x="1531232" y="3567584"/>
                </a:moveTo>
                <a:cubicBezTo>
                  <a:pt x="1449886" y="3578396"/>
                  <a:pt x="1438265" y="3632458"/>
                  <a:pt x="1515737" y="3661291"/>
                </a:cubicBezTo>
                <a:cubicBezTo>
                  <a:pt x="1577714" y="3661291"/>
                  <a:pt x="1589335" y="3578396"/>
                  <a:pt x="1531232" y="3567584"/>
                </a:cubicBezTo>
                <a:close/>
                <a:moveTo>
                  <a:pt x="576083" y="3560820"/>
                </a:moveTo>
                <a:cubicBezTo>
                  <a:pt x="494078" y="3564398"/>
                  <a:pt x="505793" y="3650271"/>
                  <a:pt x="579988" y="3657427"/>
                </a:cubicBezTo>
                <a:cubicBezTo>
                  <a:pt x="634658" y="3643115"/>
                  <a:pt x="622943" y="3571554"/>
                  <a:pt x="576083" y="3560820"/>
                </a:cubicBezTo>
                <a:close/>
                <a:moveTo>
                  <a:pt x="1243735" y="3554060"/>
                </a:moveTo>
                <a:cubicBezTo>
                  <a:pt x="1169699" y="3571932"/>
                  <a:pt x="1196975" y="3661293"/>
                  <a:pt x="1267115" y="3621974"/>
                </a:cubicBezTo>
                <a:cubicBezTo>
                  <a:pt x="1274908" y="3614825"/>
                  <a:pt x="1286598" y="3596953"/>
                  <a:pt x="1298288" y="3607677"/>
                </a:cubicBezTo>
                <a:cubicBezTo>
                  <a:pt x="1306082" y="3582656"/>
                  <a:pt x="1271012" y="3554060"/>
                  <a:pt x="1243735" y="3554060"/>
                </a:cubicBezTo>
                <a:close/>
                <a:moveTo>
                  <a:pt x="1069080" y="3514450"/>
                </a:moveTo>
                <a:cubicBezTo>
                  <a:pt x="995691" y="3532226"/>
                  <a:pt x="960928" y="3603329"/>
                  <a:pt x="1057493" y="3603329"/>
                </a:cubicBezTo>
                <a:cubicBezTo>
                  <a:pt x="1107706" y="3592664"/>
                  <a:pt x="1130882" y="3521560"/>
                  <a:pt x="1069080" y="3514450"/>
                </a:cubicBezTo>
                <a:close/>
                <a:moveTo>
                  <a:pt x="11577350" y="3430849"/>
                </a:moveTo>
                <a:cubicBezTo>
                  <a:pt x="11526888" y="3430849"/>
                  <a:pt x="11507480" y="3470380"/>
                  <a:pt x="11534652" y="3506317"/>
                </a:cubicBezTo>
                <a:cubicBezTo>
                  <a:pt x="11608404" y="3520692"/>
                  <a:pt x="11662747" y="3463193"/>
                  <a:pt x="11577350" y="3430849"/>
                </a:cubicBezTo>
                <a:close/>
                <a:moveTo>
                  <a:pt x="12105571" y="3430847"/>
                </a:moveTo>
                <a:cubicBezTo>
                  <a:pt x="12000559" y="3466591"/>
                  <a:pt x="12082235" y="3538080"/>
                  <a:pt x="12160022" y="3498761"/>
                </a:cubicBezTo>
                <a:cubicBezTo>
                  <a:pt x="12156133" y="3470166"/>
                  <a:pt x="12136686" y="3430847"/>
                  <a:pt x="12105571" y="3430847"/>
                </a:cubicBezTo>
                <a:close/>
                <a:moveTo>
                  <a:pt x="11825923" y="3416356"/>
                </a:moveTo>
                <a:cubicBezTo>
                  <a:pt x="11744578" y="3419949"/>
                  <a:pt x="11756199" y="3498984"/>
                  <a:pt x="11794935" y="3488207"/>
                </a:cubicBezTo>
                <a:cubicBezTo>
                  <a:pt x="11868533" y="3531317"/>
                  <a:pt x="11895648" y="3423543"/>
                  <a:pt x="11825923" y="3416356"/>
                </a:cubicBezTo>
                <a:close/>
                <a:moveTo>
                  <a:pt x="11297784" y="3380614"/>
                </a:moveTo>
                <a:cubicBezTo>
                  <a:pt x="11255196" y="3384189"/>
                  <a:pt x="11224222" y="3402061"/>
                  <a:pt x="11239709" y="3448527"/>
                </a:cubicBezTo>
                <a:cubicBezTo>
                  <a:pt x="11301656" y="3523589"/>
                  <a:pt x="11386833" y="3416358"/>
                  <a:pt x="11297784" y="3380614"/>
                </a:cubicBezTo>
                <a:close/>
                <a:moveTo>
                  <a:pt x="10284650" y="3366124"/>
                </a:moveTo>
                <a:cubicBezTo>
                  <a:pt x="10253596" y="3380421"/>
                  <a:pt x="10199253" y="3391144"/>
                  <a:pt x="10261360" y="3459057"/>
                </a:cubicBezTo>
                <a:cubicBezTo>
                  <a:pt x="10354520" y="3473355"/>
                  <a:pt x="10350638" y="3376847"/>
                  <a:pt x="10284650" y="3366124"/>
                </a:cubicBezTo>
                <a:close/>
                <a:moveTo>
                  <a:pt x="10933029" y="3359362"/>
                </a:moveTo>
                <a:cubicBezTo>
                  <a:pt x="10820322" y="3384401"/>
                  <a:pt x="10917483" y="3491711"/>
                  <a:pt x="10983552" y="3434478"/>
                </a:cubicBezTo>
                <a:cubicBezTo>
                  <a:pt x="10991325" y="3402285"/>
                  <a:pt x="10960234" y="3366515"/>
                  <a:pt x="10933029" y="3359362"/>
                </a:cubicBezTo>
                <a:close/>
                <a:moveTo>
                  <a:pt x="10579447" y="3355210"/>
                </a:moveTo>
                <a:cubicBezTo>
                  <a:pt x="10494050" y="3401711"/>
                  <a:pt x="10598855" y="3483982"/>
                  <a:pt x="10649317" y="3416018"/>
                </a:cubicBezTo>
                <a:cubicBezTo>
                  <a:pt x="10649317" y="3380249"/>
                  <a:pt x="10633790" y="3351633"/>
                  <a:pt x="10579447" y="3355210"/>
                </a:cubicBezTo>
                <a:close/>
                <a:moveTo>
                  <a:pt x="1915689" y="3277771"/>
                </a:moveTo>
                <a:cubicBezTo>
                  <a:pt x="1869206" y="3284911"/>
                  <a:pt x="1853712" y="3334893"/>
                  <a:pt x="1896321" y="3359884"/>
                </a:cubicBezTo>
                <a:cubicBezTo>
                  <a:pt x="1973793" y="3338462"/>
                  <a:pt x="2004782" y="3302761"/>
                  <a:pt x="1915689" y="3277771"/>
                </a:cubicBezTo>
                <a:close/>
                <a:moveTo>
                  <a:pt x="1698041" y="3245892"/>
                </a:moveTo>
                <a:cubicBezTo>
                  <a:pt x="1616696" y="3256592"/>
                  <a:pt x="1605075" y="3310097"/>
                  <a:pt x="1682547" y="3335065"/>
                </a:cubicBezTo>
                <a:cubicBezTo>
                  <a:pt x="1744524" y="3338632"/>
                  <a:pt x="1756145" y="3253025"/>
                  <a:pt x="1698041" y="3245892"/>
                </a:cubicBezTo>
                <a:close/>
                <a:moveTo>
                  <a:pt x="1104067" y="3224638"/>
                </a:moveTo>
                <a:cubicBezTo>
                  <a:pt x="1057395" y="3231794"/>
                  <a:pt x="1030170" y="3253263"/>
                  <a:pt x="1061284" y="3296199"/>
                </a:cubicBezTo>
                <a:cubicBezTo>
                  <a:pt x="1139071" y="3321243"/>
                  <a:pt x="1189633" y="3260418"/>
                  <a:pt x="1104067" y="3224638"/>
                </a:cubicBezTo>
                <a:close/>
                <a:moveTo>
                  <a:pt x="1383806" y="3220776"/>
                </a:moveTo>
                <a:cubicBezTo>
                  <a:pt x="1283002" y="3238632"/>
                  <a:pt x="1345035" y="3338631"/>
                  <a:pt x="1430332" y="3299346"/>
                </a:cubicBezTo>
                <a:cubicBezTo>
                  <a:pt x="1461349" y="3277918"/>
                  <a:pt x="1395437" y="3220776"/>
                  <a:pt x="1383806" y="3220776"/>
                </a:cubicBezTo>
                <a:close/>
                <a:moveTo>
                  <a:pt x="804868" y="3191793"/>
                </a:moveTo>
                <a:cubicBezTo>
                  <a:pt x="762138" y="3202540"/>
                  <a:pt x="742716" y="3252696"/>
                  <a:pt x="785446" y="3277771"/>
                </a:cubicBezTo>
                <a:cubicBezTo>
                  <a:pt x="859252" y="3263441"/>
                  <a:pt x="886444" y="3213289"/>
                  <a:pt x="804868" y="3191793"/>
                </a:cubicBezTo>
                <a:close/>
                <a:moveTo>
                  <a:pt x="482687" y="3191410"/>
                </a:moveTo>
                <a:cubicBezTo>
                  <a:pt x="473950" y="3191737"/>
                  <a:pt x="464817" y="3193131"/>
                  <a:pt x="455563" y="3195805"/>
                </a:cubicBezTo>
                <a:cubicBezTo>
                  <a:pt x="432183" y="3231476"/>
                  <a:pt x="467253" y="3267146"/>
                  <a:pt x="514013" y="3267146"/>
                </a:cubicBezTo>
                <a:cubicBezTo>
                  <a:pt x="585614" y="3239056"/>
                  <a:pt x="543846" y="3189119"/>
                  <a:pt x="482687" y="3191410"/>
                </a:cubicBezTo>
                <a:close/>
                <a:moveTo>
                  <a:pt x="218915" y="3177302"/>
                </a:moveTo>
                <a:cubicBezTo>
                  <a:pt x="164362" y="3180900"/>
                  <a:pt x="133188" y="3242060"/>
                  <a:pt x="187741" y="3267244"/>
                </a:cubicBezTo>
                <a:cubicBezTo>
                  <a:pt x="242295" y="3281635"/>
                  <a:pt x="296848" y="3202486"/>
                  <a:pt x="218915" y="3177302"/>
                </a:cubicBezTo>
                <a:close/>
                <a:moveTo>
                  <a:pt x="2152903" y="1624906"/>
                </a:moveTo>
                <a:lnTo>
                  <a:pt x="2152903" y="5233079"/>
                </a:lnTo>
                <a:lnTo>
                  <a:pt x="10036020" y="5233079"/>
                </a:lnTo>
                <a:lnTo>
                  <a:pt x="10036020" y="3459281"/>
                </a:lnTo>
                <a:lnTo>
                  <a:pt x="10047194" y="3454934"/>
                </a:lnTo>
                <a:cubicBezTo>
                  <a:pt x="10075852" y="3435526"/>
                  <a:pt x="10071530" y="3391335"/>
                  <a:pt x="10038968" y="3375592"/>
                </a:cubicBezTo>
                <a:lnTo>
                  <a:pt x="10036020" y="3374870"/>
                </a:lnTo>
                <a:lnTo>
                  <a:pt x="10036020" y="1624906"/>
                </a:lnTo>
                <a:close/>
                <a:moveTo>
                  <a:pt x="0" y="0"/>
                </a:moveTo>
                <a:lnTo>
                  <a:pt x="12188938" y="0"/>
                </a:lnTo>
                <a:lnTo>
                  <a:pt x="12188938" y="6857992"/>
                </a:lnTo>
                <a:lnTo>
                  <a:pt x="0" y="6857992"/>
                </a:lnTo>
                <a:close/>
              </a:path>
            </a:pathLst>
          </a:custGeom>
          <a:solidFill>
            <a:schemeClr val="accent5">
              <a:lumMod val="60000"/>
              <a:lumOff val="40000"/>
            </a:schemeClr>
          </a:solidFill>
        </p:spPr>
        <p:txBody>
          <a:bodyPr wrap="square">
            <a:noAutofit/>
          </a:bodyPr>
          <a:lstStyle>
            <a:lvl1pPr marL="0" indent="0" algn="ctr">
              <a:buNone/>
              <a:defRPr/>
            </a:lvl1pPr>
          </a:lstStyle>
          <a:p>
            <a:r>
              <a:rPr lang="en-US"/>
              <a:t>Click icon to add picture</a:t>
            </a:r>
            <a:endParaRPr lang="en-US" dirty="0"/>
          </a:p>
        </p:txBody>
      </p:sp>
      <p:sp>
        <p:nvSpPr>
          <p:cNvPr id="2" name="Title 1">
            <a:extLst>
              <a:ext uri="{FF2B5EF4-FFF2-40B4-BE49-F238E27FC236}">
                <a16:creationId xmlns:a16="http://schemas.microsoft.com/office/drawing/2014/main" id="{0D395C89-2E28-4777-95B0-BA7EECAE3BA4}"/>
              </a:ext>
            </a:extLst>
          </p:cNvPr>
          <p:cNvSpPr>
            <a:spLocks noGrp="1"/>
          </p:cNvSpPr>
          <p:nvPr>
            <p:ph type="ctrTitle" hasCustomPrompt="1"/>
          </p:nvPr>
        </p:nvSpPr>
        <p:spPr>
          <a:xfrm>
            <a:off x="2152217" y="3001754"/>
            <a:ext cx="7883117" cy="854493"/>
          </a:xfrm>
          <a:noFill/>
          <a:ln>
            <a:noFill/>
          </a:ln>
        </p:spPr>
        <p:txBody>
          <a:bodyPr anchor="ctr">
            <a:normAutofit/>
          </a:bodyPr>
          <a:lstStyle>
            <a:lvl1pPr algn="ctr">
              <a:defRPr sz="4800"/>
            </a:lvl1pPr>
          </a:lstStyle>
          <a:p>
            <a:r>
              <a:rPr lang="en-US" dirty="0"/>
              <a:t>Click to add title</a:t>
            </a:r>
          </a:p>
        </p:txBody>
      </p:sp>
    </p:spTree>
    <p:extLst>
      <p:ext uri="{BB962C8B-B14F-4D97-AF65-F5344CB8AC3E}">
        <p14:creationId xmlns:p14="http://schemas.microsoft.com/office/powerpoint/2010/main" val="24093069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Agenda">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F603F58-3A9F-AB36-2AA1-3F51ECFFF567}"/>
              </a:ext>
              <a:ext uri="{C183D7F6-B498-43B3-948B-1728B52AA6E4}">
                <adec:decorative xmlns:adec="http://schemas.microsoft.com/office/drawing/2017/decorative" val="1"/>
              </a:ext>
            </a:extLst>
          </p:cNvPr>
          <p:cNvSpPr/>
          <p:nvPr userDrawn="1"/>
        </p:nvSpPr>
        <p:spPr>
          <a:xfrm>
            <a:off x="-1" y="896112"/>
            <a:ext cx="9770165" cy="50292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C9BA523-EF01-4656-9D54-347E984FD329}"/>
              </a:ext>
            </a:extLst>
          </p:cNvPr>
          <p:cNvSpPr>
            <a:spLocks noGrp="1"/>
          </p:cNvSpPr>
          <p:nvPr>
            <p:ph type="title" hasCustomPrompt="1"/>
          </p:nvPr>
        </p:nvSpPr>
        <p:spPr>
          <a:xfrm>
            <a:off x="1069848" y="914400"/>
            <a:ext cx="3916018" cy="4992624"/>
          </a:xfrm>
        </p:spPr>
        <p:txBody>
          <a:bodyPr/>
          <a:lstStyle/>
          <a:p>
            <a:r>
              <a:rPr lang="en-US" dirty="0"/>
              <a:t>Click to add title</a:t>
            </a:r>
          </a:p>
        </p:txBody>
      </p:sp>
      <p:sp>
        <p:nvSpPr>
          <p:cNvPr id="3" name="Content Placeholder 2">
            <a:extLst>
              <a:ext uri="{FF2B5EF4-FFF2-40B4-BE49-F238E27FC236}">
                <a16:creationId xmlns:a16="http://schemas.microsoft.com/office/drawing/2014/main" id="{2AD52871-79D5-420E-8207-BEF7BE44A9B6}"/>
              </a:ext>
            </a:extLst>
          </p:cNvPr>
          <p:cNvSpPr>
            <a:spLocks noGrp="1"/>
          </p:cNvSpPr>
          <p:nvPr>
            <p:ph idx="1" hasCustomPrompt="1"/>
          </p:nvPr>
        </p:nvSpPr>
        <p:spPr>
          <a:xfrm>
            <a:off x="4985865" y="914400"/>
            <a:ext cx="4784298" cy="4992624"/>
          </a:xfrm>
        </p:spPr>
        <p:txBody>
          <a:bodyPr anchor="ctr"/>
          <a:lstStyle>
            <a:lvl1pPr>
              <a:defRPr/>
            </a:lvl1pPr>
            <a:lvl2pPr marL="514350" indent="-285750">
              <a:buFont typeface="Arial" panose="020B0604020202020204" pitchFamily="34" charset="0"/>
              <a:buChar char="•"/>
              <a:defRPr/>
            </a:lvl2pPr>
            <a:lvl3pPr marL="822960">
              <a:defRPr/>
            </a:lvl3pPr>
            <a:lvl4pPr marL="1097280" indent="-285750">
              <a:buFont typeface="Arial" panose="020B0604020202020204" pitchFamily="34" charset="0"/>
              <a:buChar char="•"/>
              <a:defRPr/>
            </a:lvl4pPr>
            <a:lvl5pPr marL="1371600">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896D32D3-8223-4851-BB8E-CB489B975FD6}"/>
              </a:ext>
            </a:extLst>
          </p:cNvPr>
          <p:cNvSpPr>
            <a:spLocks noGrp="1"/>
          </p:cNvSpPr>
          <p:nvPr>
            <p:ph type="dt" sz="half" idx="10"/>
          </p:nvPr>
        </p:nvSpPr>
        <p:spPr/>
        <p:txBody>
          <a:bodyPr/>
          <a:lstStyle/>
          <a:p>
            <a:r>
              <a:rPr lang="en-US"/>
              <a:t>20XX</a:t>
            </a:r>
            <a:endParaRPr lang="en-US" dirty="0"/>
          </a:p>
        </p:txBody>
      </p:sp>
      <p:sp>
        <p:nvSpPr>
          <p:cNvPr id="6" name="Slide Number Placeholder 5">
            <a:extLst>
              <a:ext uri="{FF2B5EF4-FFF2-40B4-BE49-F238E27FC236}">
                <a16:creationId xmlns:a16="http://schemas.microsoft.com/office/drawing/2014/main" id="{DBBC448B-FCF6-40C5-8BB6-15B70E8897CB}"/>
              </a:ext>
            </a:extLst>
          </p:cNvPr>
          <p:cNvSpPr>
            <a:spLocks noGrp="1"/>
          </p:cNvSpPr>
          <p:nvPr>
            <p:ph type="sldNum" sz="quarter" idx="12"/>
          </p:nvPr>
        </p:nvSpPr>
        <p:spPr/>
        <p:txBody>
          <a:bodyPr/>
          <a:lstStyle/>
          <a:p>
            <a:fld id="{4C8B8A27-DF03-4546-BA93-21C967D57E5C}" type="slidenum">
              <a:rPr lang="en-US" smtClean="0"/>
              <a:t>‹#›</a:t>
            </a:fld>
            <a:endParaRPr lang="en-US" dirty="0"/>
          </a:p>
        </p:txBody>
      </p:sp>
      <p:grpSp>
        <p:nvGrpSpPr>
          <p:cNvPr id="5" name="Group 4">
            <a:extLst>
              <a:ext uri="{FF2B5EF4-FFF2-40B4-BE49-F238E27FC236}">
                <a16:creationId xmlns:a16="http://schemas.microsoft.com/office/drawing/2014/main" id="{4A524BA3-05A5-6B79-0847-47B9200CA220}"/>
              </a:ext>
              <a:ext uri="{C183D7F6-B498-43B3-948B-1728B52AA6E4}">
                <adec:decorative xmlns:adec="http://schemas.microsoft.com/office/drawing/2017/decorative" val="1"/>
              </a:ext>
            </a:extLst>
          </p:cNvPr>
          <p:cNvGrpSpPr/>
          <p:nvPr userDrawn="1"/>
        </p:nvGrpSpPr>
        <p:grpSpPr>
          <a:xfrm>
            <a:off x="11096450" y="13394"/>
            <a:ext cx="494218" cy="6814823"/>
            <a:chOff x="11096450" y="13394"/>
            <a:chExt cx="494218" cy="6814823"/>
          </a:xfrm>
          <a:solidFill>
            <a:schemeClr val="bg2">
              <a:lumMod val="90000"/>
            </a:schemeClr>
          </a:solidFill>
        </p:grpSpPr>
        <p:sp>
          <p:nvSpPr>
            <p:cNvPr id="8" name="Freeform 8">
              <a:extLst>
                <a:ext uri="{FF2B5EF4-FFF2-40B4-BE49-F238E27FC236}">
                  <a16:creationId xmlns:a16="http://schemas.microsoft.com/office/drawing/2014/main" id="{84A96F87-C96C-5C77-5F19-7E7718B182C0}"/>
                </a:ext>
              </a:extLst>
            </p:cNvPr>
            <p:cNvSpPr>
              <a:spLocks/>
            </p:cNvSpPr>
            <p:nvPr/>
          </p:nvSpPr>
          <p:spPr bwMode="auto">
            <a:xfrm rot="5400000">
              <a:off x="11108009" y="6718576"/>
              <a:ext cx="131153" cy="88130"/>
            </a:xfrm>
            <a:custGeom>
              <a:avLst/>
              <a:gdLst>
                <a:gd name="T0" fmla="*/ 26 w 40"/>
                <a:gd name="T1" fmla="*/ 0 h 29"/>
                <a:gd name="T2" fmla="*/ 39 w 40"/>
                <a:gd name="T3" fmla="*/ 20 h 29"/>
                <a:gd name="T4" fmla="*/ 26 w 40"/>
                <a:gd name="T5" fmla="*/ 0 h 29"/>
              </a:gdLst>
              <a:ahLst/>
              <a:cxnLst>
                <a:cxn ang="0">
                  <a:pos x="T0" y="T1"/>
                </a:cxn>
                <a:cxn ang="0">
                  <a:pos x="T2" y="T3"/>
                </a:cxn>
                <a:cxn ang="0">
                  <a:pos x="T4" y="T5"/>
                </a:cxn>
              </a:cxnLst>
              <a:rect l="0" t="0" r="r" b="b"/>
              <a:pathLst>
                <a:path w="40" h="29">
                  <a:moveTo>
                    <a:pt x="26" y="0"/>
                  </a:moveTo>
                  <a:cubicBezTo>
                    <a:pt x="34" y="0"/>
                    <a:pt x="40" y="10"/>
                    <a:pt x="39" y="20"/>
                  </a:cubicBezTo>
                  <a:cubicBezTo>
                    <a:pt x="17" y="29"/>
                    <a:pt x="0" y="10"/>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9" name="Freeform 10">
              <a:extLst>
                <a:ext uri="{FF2B5EF4-FFF2-40B4-BE49-F238E27FC236}">
                  <a16:creationId xmlns:a16="http://schemas.microsoft.com/office/drawing/2014/main" id="{A72435CD-AEF9-2E9D-2CB8-C32EF59C9257}"/>
                </a:ext>
              </a:extLst>
            </p:cNvPr>
            <p:cNvSpPr>
              <a:spLocks/>
            </p:cNvSpPr>
            <p:nvPr/>
          </p:nvSpPr>
          <p:spPr bwMode="auto">
            <a:xfrm rot="5400000">
              <a:off x="11475034" y="77813"/>
              <a:ext cx="138242" cy="88130"/>
            </a:xfrm>
            <a:custGeom>
              <a:avLst/>
              <a:gdLst>
                <a:gd name="T0" fmla="*/ 22 w 42"/>
                <a:gd name="T1" fmla="*/ 0 h 29"/>
                <a:gd name="T2" fmla="*/ 14 w 42"/>
                <a:gd name="T3" fmla="*/ 25 h 29"/>
                <a:gd name="T4" fmla="*/ 22 w 42"/>
                <a:gd name="T5" fmla="*/ 0 h 29"/>
              </a:gdLst>
              <a:ahLst/>
              <a:cxnLst>
                <a:cxn ang="0">
                  <a:pos x="T0" y="T1"/>
                </a:cxn>
                <a:cxn ang="0">
                  <a:pos x="T2" y="T3"/>
                </a:cxn>
                <a:cxn ang="0">
                  <a:pos x="T4" y="T5"/>
                </a:cxn>
              </a:cxnLst>
              <a:rect l="0" t="0" r="r" b="b"/>
              <a:pathLst>
                <a:path w="42" h="29">
                  <a:moveTo>
                    <a:pt x="22" y="0"/>
                  </a:moveTo>
                  <a:cubicBezTo>
                    <a:pt x="42" y="7"/>
                    <a:pt x="28" y="29"/>
                    <a:pt x="14" y="25"/>
                  </a:cubicBezTo>
                  <a:cubicBezTo>
                    <a:pt x="0" y="18"/>
                    <a:pt x="8" y="1"/>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0" name="Freeform 15">
              <a:extLst>
                <a:ext uri="{FF2B5EF4-FFF2-40B4-BE49-F238E27FC236}">
                  <a16:creationId xmlns:a16="http://schemas.microsoft.com/office/drawing/2014/main" id="{EE245742-CACD-E9FD-847C-368F946EFB2A}"/>
                </a:ext>
              </a:extLst>
            </p:cNvPr>
            <p:cNvSpPr>
              <a:spLocks/>
            </p:cNvSpPr>
            <p:nvPr/>
          </p:nvSpPr>
          <p:spPr bwMode="auto">
            <a:xfrm rot="5400000">
              <a:off x="11478964" y="592010"/>
              <a:ext cx="121406" cy="72626"/>
            </a:xfrm>
            <a:custGeom>
              <a:avLst/>
              <a:gdLst>
                <a:gd name="T0" fmla="*/ 16 w 37"/>
                <a:gd name="T1" fmla="*/ 0 h 24"/>
                <a:gd name="T2" fmla="*/ 11 w 37"/>
                <a:gd name="T3" fmla="*/ 24 h 24"/>
                <a:gd name="T4" fmla="*/ 16 w 37"/>
                <a:gd name="T5" fmla="*/ 0 h 24"/>
              </a:gdLst>
              <a:ahLst/>
              <a:cxnLst>
                <a:cxn ang="0">
                  <a:pos x="T0" y="T1"/>
                </a:cxn>
                <a:cxn ang="0">
                  <a:pos x="T2" y="T3"/>
                </a:cxn>
                <a:cxn ang="0">
                  <a:pos x="T4" y="T5"/>
                </a:cxn>
              </a:cxnLst>
              <a:rect l="0" t="0" r="r" b="b"/>
              <a:pathLst>
                <a:path w="37" h="24">
                  <a:moveTo>
                    <a:pt x="16" y="0"/>
                  </a:moveTo>
                  <a:cubicBezTo>
                    <a:pt x="37" y="6"/>
                    <a:pt x="30" y="20"/>
                    <a:pt x="11" y="24"/>
                  </a:cubicBezTo>
                  <a:cubicBezTo>
                    <a:pt x="0" y="17"/>
                    <a:pt x="5" y="3"/>
                    <a:pt x="1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1" name="Freeform 18">
              <a:extLst>
                <a:ext uri="{FF2B5EF4-FFF2-40B4-BE49-F238E27FC236}">
                  <a16:creationId xmlns:a16="http://schemas.microsoft.com/office/drawing/2014/main" id="{32BB9EC6-01D5-DED4-4BCB-E6E51D3B98B0}"/>
                </a:ext>
              </a:extLst>
            </p:cNvPr>
            <p:cNvSpPr>
              <a:spLocks/>
            </p:cNvSpPr>
            <p:nvPr/>
          </p:nvSpPr>
          <p:spPr bwMode="auto">
            <a:xfrm rot="5400000">
              <a:off x="11482378" y="335267"/>
              <a:ext cx="138242" cy="78339"/>
            </a:xfrm>
            <a:custGeom>
              <a:avLst/>
              <a:gdLst>
                <a:gd name="T0" fmla="*/ 6 w 42"/>
                <a:gd name="T1" fmla="*/ 6 h 26"/>
                <a:gd name="T2" fmla="*/ 21 w 42"/>
                <a:gd name="T3" fmla="*/ 26 h 26"/>
                <a:gd name="T4" fmla="*/ 6 w 42"/>
                <a:gd name="T5" fmla="*/ 6 h 26"/>
              </a:gdLst>
              <a:ahLst/>
              <a:cxnLst>
                <a:cxn ang="0">
                  <a:pos x="T0" y="T1"/>
                </a:cxn>
                <a:cxn ang="0">
                  <a:pos x="T2" y="T3"/>
                </a:cxn>
                <a:cxn ang="0">
                  <a:pos x="T4" y="T5"/>
                </a:cxn>
              </a:cxnLst>
              <a:rect l="0" t="0" r="r" b="b"/>
              <a:pathLst>
                <a:path w="42" h="26">
                  <a:moveTo>
                    <a:pt x="6" y="6"/>
                  </a:moveTo>
                  <a:cubicBezTo>
                    <a:pt x="25" y="0"/>
                    <a:pt x="42" y="17"/>
                    <a:pt x="21" y="26"/>
                  </a:cubicBezTo>
                  <a:cubicBezTo>
                    <a:pt x="9" y="26"/>
                    <a:pt x="0" y="16"/>
                    <a:pt x="6" y="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2" name="Freeform 19">
              <a:extLst>
                <a:ext uri="{FF2B5EF4-FFF2-40B4-BE49-F238E27FC236}">
                  <a16:creationId xmlns:a16="http://schemas.microsoft.com/office/drawing/2014/main" id="{DE36C030-58F1-1888-1D47-945FCC95846C}"/>
                </a:ext>
              </a:extLst>
            </p:cNvPr>
            <p:cNvSpPr>
              <a:spLocks/>
            </p:cNvSpPr>
            <p:nvPr/>
          </p:nvSpPr>
          <p:spPr bwMode="auto">
            <a:xfrm rot="5400000">
              <a:off x="11407714" y="2021691"/>
              <a:ext cx="124951" cy="69362"/>
            </a:xfrm>
            <a:custGeom>
              <a:avLst/>
              <a:gdLst>
                <a:gd name="T0" fmla="*/ 16 w 38"/>
                <a:gd name="T1" fmla="*/ 0 h 23"/>
                <a:gd name="T2" fmla="*/ 10 w 38"/>
                <a:gd name="T3" fmla="*/ 23 h 23"/>
                <a:gd name="T4" fmla="*/ 16 w 38"/>
                <a:gd name="T5" fmla="*/ 0 h 23"/>
              </a:gdLst>
              <a:ahLst/>
              <a:cxnLst>
                <a:cxn ang="0">
                  <a:pos x="T0" y="T1"/>
                </a:cxn>
                <a:cxn ang="0">
                  <a:pos x="T2" y="T3"/>
                </a:cxn>
                <a:cxn ang="0">
                  <a:pos x="T4" y="T5"/>
                </a:cxn>
              </a:cxnLst>
              <a:rect l="0" t="0" r="r" b="b"/>
              <a:pathLst>
                <a:path w="38" h="23">
                  <a:moveTo>
                    <a:pt x="16" y="0"/>
                  </a:moveTo>
                  <a:cubicBezTo>
                    <a:pt x="38" y="8"/>
                    <a:pt x="31" y="18"/>
                    <a:pt x="10" y="23"/>
                  </a:cubicBezTo>
                  <a:cubicBezTo>
                    <a:pt x="0" y="16"/>
                    <a:pt x="4" y="3"/>
                    <a:pt x="1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3" name="Freeform 20">
              <a:extLst>
                <a:ext uri="{FF2B5EF4-FFF2-40B4-BE49-F238E27FC236}">
                  <a16:creationId xmlns:a16="http://schemas.microsoft.com/office/drawing/2014/main" id="{466FDC08-12F1-2CB3-55E5-4223F1217DD5}"/>
                </a:ext>
              </a:extLst>
            </p:cNvPr>
            <p:cNvSpPr>
              <a:spLocks/>
            </p:cNvSpPr>
            <p:nvPr/>
          </p:nvSpPr>
          <p:spPr bwMode="auto">
            <a:xfrm rot="5400000">
              <a:off x="11414629" y="2272420"/>
              <a:ext cx="128495" cy="78339"/>
            </a:xfrm>
            <a:custGeom>
              <a:avLst/>
              <a:gdLst>
                <a:gd name="T0" fmla="*/ 24 w 39"/>
                <a:gd name="T1" fmla="*/ 0 h 26"/>
                <a:gd name="T2" fmla="*/ 20 w 39"/>
                <a:gd name="T3" fmla="*/ 26 h 26"/>
                <a:gd name="T4" fmla="*/ 24 w 39"/>
                <a:gd name="T5" fmla="*/ 0 h 26"/>
              </a:gdLst>
              <a:ahLst/>
              <a:cxnLst>
                <a:cxn ang="0">
                  <a:pos x="T0" y="T1"/>
                </a:cxn>
                <a:cxn ang="0">
                  <a:pos x="T2" y="T3"/>
                </a:cxn>
                <a:cxn ang="0">
                  <a:pos x="T4" y="T5"/>
                </a:cxn>
              </a:cxnLst>
              <a:rect l="0" t="0" r="r" b="b"/>
              <a:pathLst>
                <a:path w="39" h="26">
                  <a:moveTo>
                    <a:pt x="24" y="0"/>
                  </a:moveTo>
                  <a:cubicBezTo>
                    <a:pt x="39" y="3"/>
                    <a:pt x="36" y="26"/>
                    <a:pt x="20" y="26"/>
                  </a:cubicBezTo>
                  <a:cubicBezTo>
                    <a:pt x="0" y="18"/>
                    <a:pt x="3" y="3"/>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 name="Freeform 22">
              <a:extLst>
                <a:ext uri="{FF2B5EF4-FFF2-40B4-BE49-F238E27FC236}">
                  <a16:creationId xmlns:a16="http://schemas.microsoft.com/office/drawing/2014/main" id="{5E48192E-A210-10FC-64F0-87C12AD695CE}"/>
                </a:ext>
              </a:extLst>
            </p:cNvPr>
            <p:cNvSpPr>
              <a:spLocks/>
            </p:cNvSpPr>
            <p:nvPr/>
          </p:nvSpPr>
          <p:spPr bwMode="auto">
            <a:xfrm rot="5400000">
              <a:off x="11426398" y="1049544"/>
              <a:ext cx="150648" cy="99554"/>
            </a:xfrm>
            <a:custGeom>
              <a:avLst/>
              <a:gdLst>
                <a:gd name="T0" fmla="*/ 26 w 46"/>
                <a:gd name="T1" fmla="*/ 0 h 33"/>
                <a:gd name="T2" fmla="*/ 38 w 46"/>
                <a:gd name="T3" fmla="*/ 22 h 33"/>
                <a:gd name="T4" fmla="*/ 26 w 46"/>
                <a:gd name="T5" fmla="*/ 0 h 33"/>
              </a:gdLst>
              <a:ahLst/>
              <a:cxnLst>
                <a:cxn ang="0">
                  <a:pos x="T0" y="T1"/>
                </a:cxn>
                <a:cxn ang="0">
                  <a:pos x="T2" y="T3"/>
                </a:cxn>
                <a:cxn ang="0">
                  <a:pos x="T4" y="T5"/>
                </a:cxn>
              </a:cxnLst>
              <a:rect l="0" t="0" r="r" b="b"/>
              <a:pathLst>
                <a:path w="46" h="33">
                  <a:moveTo>
                    <a:pt x="26" y="0"/>
                  </a:moveTo>
                  <a:cubicBezTo>
                    <a:pt x="29" y="0"/>
                    <a:pt x="46" y="16"/>
                    <a:pt x="38" y="22"/>
                  </a:cubicBezTo>
                  <a:cubicBezTo>
                    <a:pt x="16" y="33"/>
                    <a:pt x="0" y="5"/>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5" name="Freeform 23">
              <a:extLst>
                <a:ext uri="{FF2B5EF4-FFF2-40B4-BE49-F238E27FC236}">
                  <a16:creationId xmlns:a16="http://schemas.microsoft.com/office/drawing/2014/main" id="{A4D29756-7DDD-363E-DDBA-29F324493701}"/>
                </a:ext>
              </a:extLst>
            </p:cNvPr>
            <p:cNvSpPr>
              <a:spLocks/>
            </p:cNvSpPr>
            <p:nvPr/>
          </p:nvSpPr>
          <p:spPr bwMode="auto">
            <a:xfrm rot="5400000">
              <a:off x="11440085" y="836978"/>
              <a:ext cx="134697" cy="81603"/>
            </a:xfrm>
            <a:custGeom>
              <a:avLst/>
              <a:gdLst>
                <a:gd name="T0" fmla="*/ 19 w 41"/>
                <a:gd name="T1" fmla="*/ 0 h 27"/>
                <a:gd name="T2" fmla="*/ 8 w 41"/>
                <a:gd name="T3" fmla="*/ 20 h 27"/>
                <a:gd name="T4" fmla="*/ 19 w 41"/>
                <a:gd name="T5" fmla="*/ 0 h 27"/>
              </a:gdLst>
              <a:ahLst/>
              <a:cxnLst>
                <a:cxn ang="0">
                  <a:pos x="T0" y="T1"/>
                </a:cxn>
                <a:cxn ang="0">
                  <a:pos x="T2" y="T3"/>
                </a:cxn>
                <a:cxn ang="0">
                  <a:pos x="T4" y="T5"/>
                </a:cxn>
              </a:cxnLst>
              <a:rect l="0" t="0" r="r" b="b"/>
              <a:pathLst>
                <a:path w="41" h="27">
                  <a:moveTo>
                    <a:pt x="19" y="0"/>
                  </a:moveTo>
                  <a:cubicBezTo>
                    <a:pt x="41" y="10"/>
                    <a:pt x="28" y="27"/>
                    <a:pt x="8" y="20"/>
                  </a:cubicBezTo>
                  <a:cubicBezTo>
                    <a:pt x="0" y="8"/>
                    <a:pt x="7" y="2"/>
                    <a:pt x="1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6" name="Freeform 26">
              <a:extLst>
                <a:ext uri="{FF2B5EF4-FFF2-40B4-BE49-F238E27FC236}">
                  <a16:creationId xmlns:a16="http://schemas.microsoft.com/office/drawing/2014/main" id="{977AA206-7B0D-630E-2C5B-9550571F990A}"/>
                </a:ext>
              </a:extLst>
            </p:cNvPr>
            <p:cNvSpPr>
              <a:spLocks/>
            </p:cNvSpPr>
            <p:nvPr/>
          </p:nvSpPr>
          <p:spPr bwMode="auto">
            <a:xfrm rot="5400000">
              <a:off x="11427309" y="1320685"/>
              <a:ext cx="127608" cy="78339"/>
            </a:xfrm>
            <a:custGeom>
              <a:avLst/>
              <a:gdLst>
                <a:gd name="T0" fmla="*/ 24 w 39"/>
                <a:gd name="T1" fmla="*/ 0 h 26"/>
                <a:gd name="T2" fmla="*/ 20 w 39"/>
                <a:gd name="T3" fmla="*/ 25 h 26"/>
                <a:gd name="T4" fmla="*/ 24 w 39"/>
                <a:gd name="T5" fmla="*/ 0 h 26"/>
              </a:gdLst>
              <a:ahLst/>
              <a:cxnLst>
                <a:cxn ang="0">
                  <a:pos x="T0" y="T1"/>
                </a:cxn>
                <a:cxn ang="0">
                  <a:pos x="T2" y="T3"/>
                </a:cxn>
                <a:cxn ang="0">
                  <a:pos x="T4" y="T5"/>
                </a:cxn>
              </a:cxnLst>
              <a:rect l="0" t="0" r="r" b="b"/>
              <a:pathLst>
                <a:path w="39" h="26">
                  <a:moveTo>
                    <a:pt x="24" y="0"/>
                  </a:moveTo>
                  <a:cubicBezTo>
                    <a:pt x="39" y="2"/>
                    <a:pt x="36" y="26"/>
                    <a:pt x="20" y="25"/>
                  </a:cubicBezTo>
                  <a:cubicBezTo>
                    <a:pt x="0" y="18"/>
                    <a:pt x="3" y="3"/>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7" name="Freeform 27">
              <a:extLst>
                <a:ext uri="{FF2B5EF4-FFF2-40B4-BE49-F238E27FC236}">
                  <a16:creationId xmlns:a16="http://schemas.microsoft.com/office/drawing/2014/main" id="{C578E452-C96A-4AD6-03EF-7436CFB85BCE}"/>
                </a:ext>
              </a:extLst>
            </p:cNvPr>
            <p:cNvSpPr>
              <a:spLocks/>
            </p:cNvSpPr>
            <p:nvPr/>
          </p:nvSpPr>
          <p:spPr bwMode="auto">
            <a:xfrm rot="5400000">
              <a:off x="11407470" y="1778440"/>
              <a:ext cx="131153" cy="93843"/>
            </a:xfrm>
            <a:custGeom>
              <a:avLst/>
              <a:gdLst>
                <a:gd name="T0" fmla="*/ 22 w 40"/>
                <a:gd name="T1" fmla="*/ 0 h 31"/>
                <a:gd name="T2" fmla="*/ 16 w 40"/>
                <a:gd name="T3" fmla="*/ 25 h 31"/>
                <a:gd name="T4" fmla="*/ 22 w 40"/>
                <a:gd name="T5" fmla="*/ 0 h 31"/>
              </a:gdLst>
              <a:ahLst/>
              <a:cxnLst>
                <a:cxn ang="0">
                  <a:pos x="T0" y="T1"/>
                </a:cxn>
                <a:cxn ang="0">
                  <a:pos x="T2" y="T3"/>
                </a:cxn>
                <a:cxn ang="0">
                  <a:pos x="T4" y="T5"/>
                </a:cxn>
              </a:cxnLst>
              <a:rect l="0" t="0" r="r" b="b"/>
              <a:pathLst>
                <a:path w="40" h="31">
                  <a:moveTo>
                    <a:pt x="22" y="0"/>
                  </a:moveTo>
                  <a:cubicBezTo>
                    <a:pt x="39" y="3"/>
                    <a:pt x="40" y="31"/>
                    <a:pt x="16" y="25"/>
                  </a:cubicBezTo>
                  <a:cubicBezTo>
                    <a:pt x="0" y="7"/>
                    <a:pt x="13" y="4"/>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8" name="Freeform 28">
              <a:extLst>
                <a:ext uri="{FF2B5EF4-FFF2-40B4-BE49-F238E27FC236}">
                  <a16:creationId xmlns:a16="http://schemas.microsoft.com/office/drawing/2014/main" id="{C438EC8D-F884-2CCB-C0B8-F1DFF2933433}"/>
                </a:ext>
              </a:extLst>
            </p:cNvPr>
            <p:cNvSpPr>
              <a:spLocks/>
            </p:cNvSpPr>
            <p:nvPr/>
          </p:nvSpPr>
          <p:spPr bwMode="auto">
            <a:xfrm rot="5400000">
              <a:off x="11404869" y="1535195"/>
              <a:ext cx="127608" cy="69362"/>
            </a:xfrm>
            <a:custGeom>
              <a:avLst/>
              <a:gdLst>
                <a:gd name="T0" fmla="*/ 16 w 39"/>
                <a:gd name="T1" fmla="*/ 0 h 23"/>
                <a:gd name="T2" fmla="*/ 11 w 39"/>
                <a:gd name="T3" fmla="*/ 23 h 23"/>
                <a:gd name="T4" fmla="*/ 16 w 39"/>
                <a:gd name="T5" fmla="*/ 0 h 23"/>
              </a:gdLst>
              <a:ahLst/>
              <a:cxnLst>
                <a:cxn ang="0">
                  <a:pos x="T0" y="T1"/>
                </a:cxn>
                <a:cxn ang="0">
                  <a:pos x="T2" y="T3"/>
                </a:cxn>
                <a:cxn ang="0">
                  <a:pos x="T4" y="T5"/>
                </a:cxn>
              </a:cxnLst>
              <a:rect l="0" t="0" r="r" b="b"/>
              <a:pathLst>
                <a:path w="39" h="23">
                  <a:moveTo>
                    <a:pt x="16" y="0"/>
                  </a:moveTo>
                  <a:cubicBezTo>
                    <a:pt x="39" y="7"/>
                    <a:pt x="31" y="17"/>
                    <a:pt x="11" y="23"/>
                  </a:cubicBezTo>
                  <a:cubicBezTo>
                    <a:pt x="0" y="16"/>
                    <a:pt x="4" y="2"/>
                    <a:pt x="1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9" name="Freeform 30">
              <a:extLst>
                <a:ext uri="{FF2B5EF4-FFF2-40B4-BE49-F238E27FC236}">
                  <a16:creationId xmlns:a16="http://schemas.microsoft.com/office/drawing/2014/main" id="{BA1C17DB-42EF-C725-6164-123558E5FD4B}"/>
                </a:ext>
              </a:extLst>
            </p:cNvPr>
            <p:cNvSpPr>
              <a:spLocks/>
            </p:cNvSpPr>
            <p:nvPr/>
          </p:nvSpPr>
          <p:spPr bwMode="auto">
            <a:xfrm rot="5400000">
              <a:off x="11480119" y="1078297"/>
              <a:ext cx="9748" cy="5712"/>
            </a:xfrm>
            <a:custGeom>
              <a:avLst/>
              <a:gdLst>
                <a:gd name="T0" fmla="*/ 1 w 3"/>
                <a:gd name="T1" fmla="*/ 0 h 2"/>
                <a:gd name="T2" fmla="*/ 2 w 3"/>
                <a:gd name="T3" fmla="*/ 2 h 2"/>
                <a:gd name="T4" fmla="*/ 1 w 3"/>
                <a:gd name="T5" fmla="*/ 0 h 2"/>
              </a:gdLst>
              <a:ahLst/>
              <a:cxnLst>
                <a:cxn ang="0">
                  <a:pos x="T0" y="T1"/>
                </a:cxn>
                <a:cxn ang="0">
                  <a:pos x="T2" y="T3"/>
                </a:cxn>
                <a:cxn ang="0">
                  <a:pos x="T4" y="T5"/>
                </a:cxn>
              </a:cxnLst>
              <a:rect l="0" t="0" r="r" b="b"/>
              <a:pathLst>
                <a:path w="3" h="2">
                  <a:moveTo>
                    <a:pt x="1" y="0"/>
                  </a:moveTo>
                  <a:cubicBezTo>
                    <a:pt x="2" y="1"/>
                    <a:pt x="3" y="2"/>
                    <a:pt x="2" y="2"/>
                  </a:cubicBezTo>
                  <a:cubicBezTo>
                    <a:pt x="1" y="2"/>
                    <a:pt x="0" y="1"/>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0" name="Freeform 43">
              <a:extLst>
                <a:ext uri="{FF2B5EF4-FFF2-40B4-BE49-F238E27FC236}">
                  <a16:creationId xmlns:a16="http://schemas.microsoft.com/office/drawing/2014/main" id="{06750BBF-690D-5F90-5163-18063ADC2559}"/>
                </a:ext>
              </a:extLst>
            </p:cNvPr>
            <p:cNvSpPr>
              <a:spLocks/>
            </p:cNvSpPr>
            <p:nvPr/>
          </p:nvSpPr>
          <p:spPr bwMode="auto">
            <a:xfrm rot="5400000">
              <a:off x="11194111" y="860614"/>
              <a:ext cx="143559" cy="75075"/>
            </a:xfrm>
            <a:custGeom>
              <a:avLst/>
              <a:gdLst>
                <a:gd name="T0" fmla="*/ 28 w 44"/>
                <a:gd name="T1" fmla="*/ 0 h 25"/>
                <a:gd name="T2" fmla="*/ 25 w 44"/>
                <a:gd name="T3" fmla="*/ 25 h 25"/>
                <a:gd name="T4" fmla="*/ 28 w 44"/>
                <a:gd name="T5" fmla="*/ 0 h 25"/>
              </a:gdLst>
              <a:ahLst/>
              <a:cxnLst>
                <a:cxn ang="0">
                  <a:pos x="T0" y="T1"/>
                </a:cxn>
                <a:cxn ang="0">
                  <a:pos x="T2" y="T3"/>
                </a:cxn>
                <a:cxn ang="0">
                  <a:pos x="T4" y="T5"/>
                </a:cxn>
              </a:cxnLst>
              <a:rect l="0" t="0" r="r" b="b"/>
              <a:pathLst>
                <a:path w="44" h="25">
                  <a:moveTo>
                    <a:pt x="28" y="0"/>
                  </a:moveTo>
                  <a:cubicBezTo>
                    <a:pt x="44" y="2"/>
                    <a:pt x="38" y="22"/>
                    <a:pt x="25" y="25"/>
                  </a:cubicBezTo>
                  <a:cubicBezTo>
                    <a:pt x="0" y="25"/>
                    <a:pt x="9" y="5"/>
                    <a:pt x="2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1" name="Freeform 51">
              <a:extLst>
                <a:ext uri="{FF2B5EF4-FFF2-40B4-BE49-F238E27FC236}">
                  <a16:creationId xmlns:a16="http://schemas.microsoft.com/office/drawing/2014/main" id="{89906FC3-98D6-7517-878A-5C26150B3F65}"/>
                </a:ext>
              </a:extLst>
            </p:cNvPr>
            <p:cNvSpPr>
              <a:spLocks/>
            </p:cNvSpPr>
            <p:nvPr/>
          </p:nvSpPr>
          <p:spPr bwMode="auto">
            <a:xfrm rot="5400000">
              <a:off x="11167080" y="1015030"/>
              <a:ext cx="115202" cy="90579"/>
            </a:xfrm>
            <a:custGeom>
              <a:avLst/>
              <a:gdLst>
                <a:gd name="T0" fmla="*/ 19 w 35"/>
                <a:gd name="T1" fmla="*/ 0 h 30"/>
                <a:gd name="T2" fmla="*/ 33 w 35"/>
                <a:gd name="T3" fmla="*/ 15 h 30"/>
                <a:gd name="T4" fmla="*/ 25 w 35"/>
                <a:gd name="T5" fmla="*/ 19 h 30"/>
                <a:gd name="T6" fmla="*/ 19 w 35"/>
                <a:gd name="T7" fmla="*/ 0 h 30"/>
              </a:gdLst>
              <a:ahLst/>
              <a:cxnLst>
                <a:cxn ang="0">
                  <a:pos x="T0" y="T1"/>
                </a:cxn>
                <a:cxn ang="0">
                  <a:pos x="T2" y="T3"/>
                </a:cxn>
                <a:cxn ang="0">
                  <a:pos x="T4" y="T5"/>
                </a:cxn>
                <a:cxn ang="0">
                  <a:pos x="T6" y="T7"/>
                </a:cxn>
              </a:cxnLst>
              <a:rect l="0" t="0" r="r" b="b"/>
              <a:pathLst>
                <a:path w="35" h="30">
                  <a:moveTo>
                    <a:pt x="19" y="0"/>
                  </a:moveTo>
                  <a:cubicBezTo>
                    <a:pt x="26" y="0"/>
                    <a:pt x="35" y="8"/>
                    <a:pt x="33" y="15"/>
                  </a:cubicBezTo>
                  <a:cubicBezTo>
                    <a:pt x="30" y="12"/>
                    <a:pt x="27" y="17"/>
                    <a:pt x="25" y="19"/>
                  </a:cubicBezTo>
                  <a:cubicBezTo>
                    <a:pt x="7" y="30"/>
                    <a:pt x="0" y="5"/>
                    <a:pt x="1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2" name="Freeform 52">
              <a:extLst>
                <a:ext uri="{FF2B5EF4-FFF2-40B4-BE49-F238E27FC236}">
                  <a16:creationId xmlns:a16="http://schemas.microsoft.com/office/drawing/2014/main" id="{75F49575-E7DD-AE0C-5DF7-E0C73186764E}"/>
                </a:ext>
              </a:extLst>
            </p:cNvPr>
            <p:cNvSpPr>
              <a:spLocks/>
            </p:cNvSpPr>
            <p:nvPr/>
          </p:nvSpPr>
          <p:spPr bwMode="auto">
            <a:xfrm rot="5400000">
              <a:off x="11164085" y="450599"/>
              <a:ext cx="118747" cy="81603"/>
            </a:xfrm>
            <a:custGeom>
              <a:avLst/>
              <a:gdLst>
                <a:gd name="T0" fmla="*/ 21 w 36"/>
                <a:gd name="T1" fmla="*/ 0 h 27"/>
                <a:gd name="T2" fmla="*/ 22 w 36"/>
                <a:gd name="T3" fmla="*/ 27 h 27"/>
                <a:gd name="T4" fmla="*/ 21 w 36"/>
                <a:gd name="T5" fmla="*/ 0 h 27"/>
              </a:gdLst>
              <a:ahLst/>
              <a:cxnLst>
                <a:cxn ang="0">
                  <a:pos x="T0" y="T1"/>
                </a:cxn>
                <a:cxn ang="0">
                  <a:pos x="T2" y="T3"/>
                </a:cxn>
                <a:cxn ang="0">
                  <a:pos x="T4" y="T5"/>
                </a:cxn>
              </a:cxnLst>
              <a:rect l="0" t="0" r="r" b="b"/>
              <a:pathLst>
                <a:path w="36" h="27">
                  <a:moveTo>
                    <a:pt x="21" y="0"/>
                  </a:moveTo>
                  <a:cubicBezTo>
                    <a:pt x="33" y="3"/>
                    <a:pt x="36" y="23"/>
                    <a:pt x="22" y="27"/>
                  </a:cubicBezTo>
                  <a:cubicBezTo>
                    <a:pt x="3" y="25"/>
                    <a:pt x="0" y="1"/>
                    <a:pt x="2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3" name="Freeform 53">
              <a:extLst>
                <a:ext uri="{FF2B5EF4-FFF2-40B4-BE49-F238E27FC236}">
                  <a16:creationId xmlns:a16="http://schemas.microsoft.com/office/drawing/2014/main" id="{709045A5-2F7F-92CC-97B8-410B6D7E4D64}"/>
                </a:ext>
              </a:extLst>
            </p:cNvPr>
            <p:cNvSpPr>
              <a:spLocks/>
            </p:cNvSpPr>
            <p:nvPr/>
          </p:nvSpPr>
          <p:spPr bwMode="auto">
            <a:xfrm rot="5400000">
              <a:off x="11155166" y="1253803"/>
              <a:ext cx="127608" cy="79154"/>
            </a:xfrm>
            <a:custGeom>
              <a:avLst/>
              <a:gdLst>
                <a:gd name="T0" fmla="*/ 24 w 39"/>
                <a:gd name="T1" fmla="*/ 0 h 26"/>
                <a:gd name="T2" fmla="*/ 20 w 39"/>
                <a:gd name="T3" fmla="*/ 26 h 26"/>
                <a:gd name="T4" fmla="*/ 24 w 39"/>
                <a:gd name="T5" fmla="*/ 0 h 26"/>
              </a:gdLst>
              <a:ahLst/>
              <a:cxnLst>
                <a:cxn ang="0">
                  <a:pos x="T0" y="T1"/>
                </a:cxn>
                <a:cxn ang="0">
                  <a:pos x="T2" y="T3"/>
                </a:cxn>
                <a:cxn ang="0">
                  <a:pos x="T4" y="T5"/>
                </a:cxn>
              </a:cxnLst>
              <a:rect l="0" t="0" r="r" b="b"/>
              <a:pathLst>
                <a:path w="39" h="26">
                  <a:moveTo>
                    <a:pt x="24" y="0"/>
                  </a:moveTo>
                  <a:cubicBezTo>
                    <a:pt x="39" y="3"/>
                    <a:pt x="36" y="26"/>
                    <a:pt x="20" y="26"/>
                  </a:cubicBezTo>
                  <a:cubicBezTo>
                    <a:pt x="0" y="18"/>
                    <a:pt x="3" y="3"/>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4" name="Freeform 54">
              <a:extLst>
                <a:ext uri="{FF2B5EF4-FFF2-40B4-BE49-F238E27FC236}">
                  <a16:creationId xmlns:a16="http://schemas.microsoft.com/office/drawing/2014/main" id="{703C71CC-B46F-7BBE-90EA-2001D8AD5478}"/>
                </a:ext>
              </a:extLst>
            </p:cNvPr>
            <p:cNvSpPr>
              <a:spLocks/>
            </p:cNvSpPr>
            <p:nvPr/>
          </p:nvSpPr>
          <p:spPr bwMode="auto">
            <a:xfrm rot="5400000">
              <a:off x="11141013" y="614227"/>
              <a:ext cx="134697" cy="105266"/>
            </a:xfrm>
            <a:custGeom>
              <a:avLst/>
              <a:gdLst>
                <a:gd name="T0" fmla="*/ 28 w 41"/>
                <a:gd name="T1" fmla="*/ 2 h 35"/>
                <a:gd name="T2" fmla="*/ 40 w 41"/>
                <a:gd name="T3" fmla="*/ 21 h 35"/>
                <a:gd name="T4" fmla="*/ 28 w 41"/>
                <a:gd name="T5" fmla="*/ 2 h 35"/>
              </a:gdLst>
              <a:ahLst/>
              <a:cxnLst>
                <a:cxn ang="0">
                  <a:pos x="T0" y="T1"/>
                </a:cxn>
                <a:cxn ang="0">
                  <a:pos x="T2" y="T3"/>
                </a:cxn>
                <a:cxn ang="0">
                  <a:pos x="T4" y="T5"/>
                </a:cxn>
              </a:cxnLst>
              <a:rect l="0" t="0" r="r" b="b"/>
              <a:pathLst>
                <a:path w="41" h="35">
                  <a:moveTo>
                    <a:pt x="28" y="2"/>
                  </a:moveTo>
                  <a:cubicBezTo>
                    <a:pt x="37" y="0"/>
                    <a:pt x="41" y="13"/>
                    <a:pt x="40" y="21"/>
                  </a:cubicBezTo>
                  <a:cubicBezTo>
                    <a:pt x="22" y="35"/>
                    <a:pt x="0" y="10"/>
                    <a:pt x="28"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5" name="Freeform 55">
              <a:extLst>
                <a:ext uri="{FF2B5EF4-FFF2-40B4-BE49-F238E27FC236}">
                  <a16:creationId xmlns:a16="http://schemas.microsoft.com/office/drawing/2014/main" id="{B4C944EE-3B01-2182-831C-BAFA820EA37C}"/>
                </a:ext>
              </a:extLst>
            </p:cNvPr>
            <p:cNvSpPr>
              <a:spLocks/>
            </p:cNvSpPr>
            <p:nvPr/>
          </p:nvSpPr>
          <p:spPr bwMode="auto">
            <a:xfrm rot="5400000">
              <a:off x="11155026" y="1463404"/>
              <a:ext cx="131153" cy="69362"/>
            </a:xfrm>
            <a:custGeom>
              <a:avLst/>
              <a:gdLst>
                <a:gd name="T0" fmla="*/ 24 w 40"/>
                <a:gd name="T1" fmla="*/ 0 h 23"/>
                <a:gd name="T2" fmla="*/ 25 w 40"/>
                <a:gd name="T3" fmla="*/ 23 h 23"/>
                <a:gd name="T4" fmla="*/ 24 w 40"/>
                <a:gd name="T5" fmla="*/ 0 h 23"/>
              </a:gdLst>
              <a:ahLst/>
              <a:cxnLst>
                <a:cxn ang="0">
                  <a:pos x="T0" y="T1"/>
                </a:cxn>
                <a:cxn ang="0">
                  <a:pos x="T2" y="T3"/>
                </a:cxn>
                <a:cxn ang="0">
                  <a:pos x="T4" y="T5"/>
                </a:cxn>
              </a:cxnLst>
              <a:rect l="0" t="0" r="r" b="b"/>
              <a:pathLst>
                <a:path w="40" h="23">
                  <a:moveTo>
                    <a:pt x="24" y="0"/>
                  </a:moveTo>
                  <a:cubicBezTo>
                    <a:pt x="40" y="0"/>
                    <a:pt x="38" y="20"/>
                    <a:pt x="25" y="23"/>
                  </a:cubicBezTo>
                  <a:cubicBezTo>
                    <a:pt x="0" y="22"/>
                    <a:pt x="6" y="3"/>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6" name="Freeform 56">
              <a:extLst>
                <a:ext uri="{FF2B5EF4-FFF2-40B4-BE49-F238E27FC236}">
                  <a16:creationId xmlns:a16="http://schemas.microsoft.com/office/drawing/2014/main" id="{727646B3-834E-594A-5B4B-B217CB5CC951}"/>
                </a:ext>
              </a:extLst>
            </p:cNvPr>
            <p:cNvSpPr>
              <a:spLocks/>
            </p:cNvSpPr>
            <p:nvPr/>
          </p:nvSpPr>
          <p:spPr bwMode="auto">
            <a:xfrm rot="5400000">
              <a:off x="11101585" y="2335317"/>
              <a:ext cx="128495" cy="72626"/>
            </a:xfrm>
            <a:custGeom>
              <a:avLst/>
              <a:gdLst>
                <a:gd name="T0" fmla="*/ 21 w 39"/>
                <a:gd name="T1" fmla="*/ 0 h 24"/>
                <a:gd name="T2" fmla="*/ 22 w 39"/>
                <a:gd name="T3" fmla="*/ 24 h 24"/>
                <a:gd name="T4" fmla="*/ 21 w 39"/>
                <a:gd name="T5" fmla="*/ 0 h 24"/>
              </a:gdLst>
              <a:ahLst/>
              <a:cxnLst>
                <a:cxn ang="0">
                  <a:pos x="T0" y="T1"/>
                </a:cxn>
                <a:cxn ang="0">
                  <a:pos x="T2" y="T3"/>
                </a:cxn>
                <a:cxn ang="0">
                  <a:pos x="T4" y="T5"/>
                </a:cxn>
              </a:cxnLst>
              <a:rect l="0" t="0" r="r" b="b"/>
              <a:pathLst>
                <a:path w="39" h="24">
                  <a:moveTo>
                    <a:pt x="21" y="0"/>
                  </a:moveTo>
                  <a:cubicBezTo>
                    <a:pt x="37" y="0"/>
                    <a:pt x="39" y="23"/>
                    <a:pt x="22" y="24"/>
                  </a:cubicBezTo>
                  <a:cubicBezTo>
                    <a:pt x="7" y="22"/>
                    <a:pt x="0" y="5"/>
                    <a:pt x="2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7" name="Freeform 57">
              <a:extLst>
                <a:ext uri="{FF2B5EF4-FFF2-40B4-BE49-F238E27FC236}">
                  <a16:creationId xmlns:a16="http://schemas.microsoft.com/office/drawing/2014/main" id="{4098E858-E702-BCEE-34E1-4FB7FCC0384A}"/>
                </a:ext>
              </a:extLst>
            </p:cNvPr>
            <p:cNvSpPr>
              <a:spLocks/>
            </p:cNvSpPr>
            <p:nvPr/>
          </p:nvSpPr>
          <p:spPr bwMode="auto">
            <a:xfrm rot="5400000">
              <a:off x="11141175" y="1673149"/>
              <a:ext cx="140901" cy="93843"/>
            </a:xfrm>
            <a:custGeom>
              <a:avLst/>
              <a:gdLst>
                <a:gd name="T0" fmla="*/ 27 w 43"/>
                <a:gd name="T1" fmla="*/ 3 h 31"/>
                <a:gd name="T2" fmla="*/ 40 w 43"/>
                <a:gd name="T3" fmla="*/ 23 h 31"/>
                <a:gd name="T4" fmla="*/ 27 w 43"/>
                <a:gd name="T5" fmla="*/ 3 h 31"/>
              </a:gdLst>
              <a:ahLst/>
              <a:cxnLst>
                <a:cxn ang="0">
                  <a:pos x="T0" y="T1"/>
                </a:cxn>
                <a:cxn ang="0">
                  <a:pos x="T2" y="T3"/>
                </a:cxn>
                <a:cxn ang="0">
                  <a:pos x="T4" y="T5"/>
                </a:cxn>
              </a:cxnLst>
              <a:rect l="0" t="0" r="r" b="b"/>
              <a:pathLst>
                <a:path w="43" h="31">
                  <a:moveTo>
                    <a:pt x="27" y="3"/>
                  </a:moveTo>
                  <a:cubicBezTo>
                    <a:pt x="35" y="0"/>
                    <a:pt x="43" y="17"/>
                    <a:pt x="40" y="23"/>
                  </a:cubicBezTo>
                  <a:cubicBezTo>
                    <a:pt x="21" y="31"/>
                    <a:pt x="0" y="15"/>
                    <a:pt x="27" y="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8" name="Freeform 59">
              <a:extLst>
                <a:ext uri="{FF2B5EF4-FFF2-40B4-BE49-F238E27FC236}">
                  <a16:creationId xmlns:a16="http://schemas.microsoft.com/office/drawing/2014/main" id="{1D73C9C0-AEBB-4212-2317-04A443DE6CC0}"/>
                </a:ext>
              </a:extLst>
            </p:cNvPr>
            <p:cNvSpPr>
              <a:spLocks/>
            </p:cNvSpPr>
            <p:nvPr/>
          </p:nvSpPr>
          <p:spPr bwMode="auto">
            <a:xfrm rot="5400000">
              <a:off x="11120625" y="255502"/>
              <a:ext cx="124063" cy="78339"/>
            </a:xfrm>
            <a:custGeom>
              <a:avLst/>
              <a:gdLst>
                <a:gd name="T0" fmla="*/ 22 w 38"/>
                <a:gd name="T1" fmla="*/ 0 h 26"/>
                <a:gd name="T2" fmla="*/ 18 w 38"/>
                <a:gd name="T3" fmla="*/ 26 h 26"/>
                <a:gd name="T4" fmla="*/ 22 w 38"/>
                <a:gd name="T5" fmla="*/ 0 h 26"/>
              </a:gdLst>
              <a:ahLst/>
              <a:cxnLst>
                <a:cxn ang="0">
                  <a:pos x="T0" y="T1"/>
                </a:cxn>
                <a:cxn ang="0">
                  <a:pos x="T2" y="T3"/>
                </a:cxn>
                <a:cxn ang="0">
                  <a:pos x="T4" y="T5"/>
                </a:cxn>
              </a:cxnLst>
              <a:rect l="0" t="0" r="r" b="b"/>
              <a:pathLst>
                <a:path w="38" h="26">
                  <a:moveTo>
                    <a:pt x="22" y="0"/>
                  </a:moveTo>
                  <a:cubicBezTo>
                    <a:pt x="38" y="3"/>
                    <a:pt x="33" y="25"/>
                    <a:pt x="18" y="26"/>
                  </a:cubicBezTo>
                  <a:cubicBezTo>
                    <a:pt x="0" y="20"/>
                    <a:pt x="6" y="3"/>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9" name="Freeform 60">
              <a:extLst>
                <a:ext uri="{FF2B5EF4-FFF2-40B4-BE49-F238E27FC236}">
                  <a16:creationId xmlns:a16="http://schemas.microsoft.com/office/drawing/2014/main" id="{7A9ADFE8-600D-EC70-1526-70D43721D479}"/>
                </a:ext>
              </a:extLst>
            </p:cNvPr>
            <p:cNvSpPr>
              <a:spLocks/>
            </p:cNvSpPr>
            <p:nvPr/>
          </p:nvSpPr>
          <p:spPr bwMode="auto">
            <a:xfrm rot="5400000">
              <a:off x="11115856" y="1902943"/>
              <a:ext cx="131153" cy="69362"/>
            </a:xfrm>
            <a:custGeom>
              <a:avLst/>
              <a:gdLst>
                <a:gd name="T0" fmla="*/ 24 w 40"/>
                <a:gd name="T1" fmla="*/ 0 h 23"/>
                <a:gd name="T2" fmla="*/ 25 w 40"/>
                <a:gd name="T3" fmla="*/ 23 h 23"/>
                <a:gd name="T4" fmla="*/ 24 w 40"/>
                <a:gd name="T5" fmla="*/ 0 h 23"/>
              </a:gdLst>
              <a:ahLst/>
              <a:cxnLst>
                <a:cxn ang="0">
                  <a:pos x="T0" y="T1"/>
                </a:cxn>
                <a:cxn ang="0">
                  <a:pos x="T2" y="T3"/>
                </a:cxn>
                <a:cxn ang="0">
                  <a:pos x="T4" y="T5"/>
                </a:cxn>
              </a:cxnLst>
              <a:rect l="0" t="0" r="r" b="b"/>
              <a:pathLst>
                <a:path w="40" h="23">
                  <a:moveTo>
                    <a:pt x="24" y="0"/>
                  </a:moveTo>
                  <a:cubicBezTo>
                    <a:pt x="40" y="0"/>
                    <a:pt x="38" y="20"/>
                    <a:pt x="25" y="23"/>
                  </a:cubicBezTo>
                  <a:cubicBezTo>
                    <a:pt x="0" y="22"/>
                    <a:pt x="6" y="4"/>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0" name="Freeform 61">
              <a:extLst>
                <a:ext uri="{FF2B5EF4-FFF2-40B4-BE49-F238E27FC236}">
                  <a16:creationId xmlns:a16="http://schemas.microsoft.com/office/drawing/2014/main" id="{47093F4D-746D-B229-71F1-BBBD2A412DE7}"/>
                </a:ext>
              </a:extLst>
            </p:cNvPr>
            <p:cNvSpPr>
              <a:spLocks/>
            </p:cNvSpPr>
            <p:nvPr/>
          </p:nvSpPr>
          <p:spPr bwMode="auto">
            <a:xfrm rot="5400000">
              <a:off x="11082153" y="2137303"/>
              <a:ext cx="137356" cy="99554"/>
            </a:xfrm>
            <a:custGeom>
              <a:avLst/>
              <a:gdLst>
                <a:gd name="T0" fmla="*/ 25 w 42"/>
                <a:gd name="T1" fmla="*/ 1 h 33"/>
                <a:gd name="T2" fmla="*/ 4 w 42"/>
                <a:gd name="T3" fmla="*/ 19 h 33"/>
                <a:gd name="T4" fmla="*/ 25 w 42"/>
                <a:gd name="T5" fmla="*/ 1 h 33"/>
              </a:gdLst>
              <a:ahLst/>
              <a:cxnLst>
                <a:cxn ang="0">
                  <a:pos x="T0" y="T1"/>
                </a:cxn>
                <a:cxn ang="0">
                  <a:pos x="T2" y="T3"/>
                </a:cxn>
                <a:cxn ang="0">
                  <a:pos x="T4" y="T5"/>
                </a:cxn>
              </a:cxnLst>
              <a:rect l="0" t="0" r="r" b="b"/>
              <a:pathLst>
                <a:path w="42" h="33">
                  <a:moveTo>
                    <a:pt x="25" y="1"/>
                  </a:moveTo>
                  <a:cubicBezTo>
                    <a:pt x="42" y="14"/>
                    <a:pt x="15" y="33"/>
                    <a:pt x="4" y="19"/>
                  </a:cubicBezTo>
                  <a:cubicBezTo>
                    <a:pt x="0" y="5"/>
                    <a:pt x="16" y="0"/>
                    <a:pt x="25"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1" name="Freeform 5">
              <a:extLst>
                <a:ext uri="{FF2B5EF4-FFF2-40B4-BE49-F238E27FC236}">
                  <a16:creationId xmlns:a16="http://schemas.microsoft.com/office/drawing/2014/main" id="{E79385DE-E8DC-D3BD-8F48-2B0EC4A7A4F0}"/>
                </a:ext>
              </a:extLst>
            </p:cNvPr>
            <p:cNvSpPr>
              <a:spLocks/>
            </p:cNvSpPr>
            <p:nvPr/>
          </p:nvSpPr>
          <p:spPr bwMode="auto">
            <a:xfrm rot="5400000">
              <a:off x="11410824" y="2818299"/>
              <a:ext cx="121406" cy="81603"/>
            </a:xfrm>
            <a:custGeom>
              <a:avLst/>
              <a:gdLst>
                <a:gd name="T0" fmla="*/ 20 w 37"/>
                <a:gd name="T1" fmla="*/ 1 h 27"/>
                <a:gd name="T2" fmla="*/ 22 w 37"/>
                <a:gd name="T3" fmla="*/ 27 h 27"/>
                <a:gd name="T4" fmla="*/ 20 w 37"/>
                <a:gd name="T5" fmla="*/ 1 h 27"/>
              </a:gdLst>
              <a:ahLst/>
              <a:cxnLst>
                <a:cxn ang="0">
                  <a:pos x="T0" y="T1"/>
                </a:cxn>
                <a:cxn ang="0">
                  <a:pos x="T2" y="T3"/>
                </a:cxn>
                <a:cxn ang="0">
                  <a:pos x="T4" y="T5"/>
                </a:cxn>
              </a:cxnLst>
              <a:rect l="0" t="0" r="r" b="b"/>
              <a:pathLst>
                <a:path w="37" h="27">
                  <a:moveTo>
                    <a:pt x="20" y="1"/>
                  </a:moveTo>
                  <a:cubicBezTo>
                    <a:pt x="31" y="1"/>
                    <a:pt x="37" y="24"/>
                    <a:pt x="22" y="27"/>
                  </a:cubicBezTo>
                  <a:cubicBezTo>
                    <a:pt x="2" y="27"/>
                    <a:pt x="0" y="0"/>
                    <a:pt x="2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2" name="Freeform 6">
              <a:extLst>
                <a:ext uri="{FF2B5EF4-FFF2-40B4-BE49-F238E27FC236}">
                  <a16:creationId xmlns:a16="http://schemas.microsoft.com/office/drawing/2014/main" id="{ADB21756-515B-FDA0-F289-99C5BA0AC204}"/>
                </a:ext>
              </a:extLst>
            </p:cNvPr>
            <p:cNvSpPr>
              <a:spLocks/>
            </p:cNvSpPr>
            <p:nvPr/>
          </p:nvSpPr>
          <p:spPr bwMode="auto">
            <a:xfrm rot="5400000">
              <a:off x="11391700" y="5088176"/>
              <a:ext cx="124063" cy="87315"/>
            </a:xfrm>
            <a:custGeom>
              <a:avLst/>
              <a:gdLst>
                <a:gd name="T0" fmla="*/ 12 w 38"/>
                <a:gd name="T1" fmla="*/ 3 h 29"/>
                <a:gd name="T2" fmla="*/ 15 w 38"/>
                <a:gd name="T3" fmla="*/ 29 h 29"/>
                <a:gd name="T4" fmla="*/ 12 w 38"/>
                <a:gd name="T5" fmla="*/ 3 h 29"/>
              </a:gdLst>
              <a:ahLst/>
              <a:cxnLst>
                <a:cxn ang="0">
                  <a:pos x="T0" y="T1"/>
                </a:cxn>
                <a:cxn ang="0">
                  <a:pos x="T2" y="T3"/>
                </a:cxn>
                <a:cxn ang="0">
                  <a:pos x="T4" y="T5"/>
                </a:cxn>
              </a:cxnLst>
              <a:rect l="0" t="0" r="r" b="b"/>
              <a:pathLst>
                <a:path w="38" h="29">
                  <a:moveTo>
                    <a:pt x="12" y="3"/>
                  </a:moveTo>
                  <a:cubicBezTo>
                    <a:pt x="34" y="0"/>
                    <a:pt x="38" y="26"/>
                    <a:pt x="15" y="29"/>
                  </a:cubicBezTo>
                  <a:cubicBezTo>
                    <a:pt x="4" y="23"/>
                    <a:pt x="0" y="9"/>
                    <a:pt x="12" y="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3" name="Freeform 7">
              <a:extLst>
                <a:ext uri="{FF2B5EF4-FFF2-40B4-BE49-F238E27FC236}">
                  <a16:creationId xmlns:a16="http://schemas.microsoft.com/office/drawing/2014/main" id="{3CA68471-EC31-03E2-FABA-89DF61C95424}"/>
                </a:ext>
              </a:extLst>
            </p:cNvPr>
            <p:cNvSpPr>
              <a:spLocks/>
            </p:cNvSpPr>
            <p:nvPr/>
          </p:nvSpPr>
          <p:spPr bwMode="auto">
            <a:xfrm rot="5400000">
              <a:off x="11371127" y="2531128"/>
              <a:ext cx="138242" cy="100371"/>
            </a:xfrm>
            <a:custGeom>
              <a:avLst/>
              <a:gdLst>
                <a:gd name="T0" fmla="*/ 25 w 42"/>
                <a:gd name="T1" fmla="*/ 1 h 33"/>
                <a:gd name="T2" fmla="*/ 4 w 42"/>
                <a:gd name="T3" fmla="*/ 19 h 33"/>
                <a:gd name="T4" fmla="*/ 25 w 42"/>
                <a:gd name="T5" fmla="*/ 1 h 33"/>
              </a:gdLst>
              <a:ahLst/>
              <a:cxnLst>
                <a:cxn ang="0">
                  <a:pos x="T0" y="T1"/>
                </a:cxn>
                <a:cxn ang="0">
                  <a:pos x="T2" y="T3"/>
                </a:cxn>
                <a:cxn ang="0">
                  <a:pos x="T4" y="T5"/>
                </a:cxn>
              </a:cxnLst>
              <a:rect l="0" t="0" r="r" b="b"/>
              <a:pathLst>
                <a:path w="42" h="33">
                  <a:moveTo>
                    <a:pt x="25" y="1"/>
                  </a:moveTo>
                  <a:cubicBezTo>
                    <a:pt x="42" y="14"/>
                    <a:pt x="15" y="33"/>
                    <a:pt x="4" y="19"/>
                  </a:cubicBezTo>
                  <a:cubicBezTo>
                    <a:pt x="0" y="6"/>
                    <a:pt x="15" y="0"/>
                    <a:pt x="25"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 name="Freeform 8">
              <a:extLst>
                <a:ext uri="{FF2B5EF4-FFF2-40B4-BE49-F238E27FC236}">
                  <a16:creationId xmlns:a16="http://schemas.microsoft.com/office/drawing/2014/main" id="{4C6DCACC-784C-B8E8-8898-8A3054F7BB17}"/>
                </a:ext>
              </a:extLst>
            </p:cNvPr>
            <p:cNvSpPr>
              <a:spLocks/>
            </p:cNvSpPr>
            <p:nvPr/>
          </p:nvSpPr>
          <p:spPr bwMode="auto">
            <a:xfrm rot="5400000">
              <a:off x="11401349" y="4735882"/>
              <a:ext cx="131153" cy="88130"/>
            </a:xfrm>
            <a:custGeom>
              <a:avLst/>
              <a:gdLst>
                <a:gd name="T0" fmla="*/ 26 w 40"/>
                <a:gd name="T1" fmla="*/ 0 h 29"/>
                <a:gd name="T2" fmla="*/ 39 w 40"/>
                <a:gd name="T3" fmla="*/ 20 h 29"/>
                <a:gd name="T4" fmla="*/ 26 w 40"/>
                <a:gd name="T5" fmla="*/ 0 h 29"/>
              </a:gdLst>
              <a:ahLst/>
              <a:cxnLst>
                <a:cxn ang="0">
                  <a:pos x="T0" y="T1"/>
                </a:cxn>
                <a:cxn ang="0">
                  <a:pos x="T2" y="T3"/>
                </a:cxn>
                <a:cxn ang="0">
                  <a:pos x="T4" y="T5"/>
                </a:cxn>
              </a:cxnLst>
              <a:rect l="0" t="0" r="r" b="b"/>
              <a:pathLst>
                <a:path w="40" h="29">
                  <a:moveTo>
                    <a:pt x="26" y="0"/>
                  </a:moveTo>
                  <a:cubicBezTo>
                    <a:pt x="34" y="0"/>
                    <a:pt x="40" y="10"/>
                    <a:pt x="39" y="20"/>
                  </a:cubicBezTo>
                  <a:cubicBezTo>
                    <a:pt x="17" y="29"/>
                    <a:pt x="0" y="10"/>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5" name="Freeform 9">
              <a:extLst>
                <a:ext uri="{FF2B5EF4-FFF2-40B4-BE49-F238E27FC236}">
                  <a16:creationId xmlns:a16="http://schemas.microsoft.com/office/drawing/2014/main" id="{5142D3E8-23FC-2DE1-4133-445F85F85865}"/>
                </a:ext>
              </a:extLst>
            </p:cNvPr>
            <p:cNvSpPr>
              <a:spLocks/>
            </p:cNvSpPr>
            <p:nvPr/>
          </p:nvSpPr>
          <p:spPr bwMode="auto">
            <a:xfrm rot="5400000">
              <a:off x="11409487" y="4455410"/>
              <a:ext cx="121406" cy="88130"/>
            </a:xfrm>
            <a:custGeom>
              <a:avLst/>
              <a:gdLst>
                <a:gd name="T0" fmla="*/ 18 w 37"/>
                <a:gd name="T1" fmla="*/ 4 h 29"/>
                <a:gd name="T2" fmla="*/ 22 w 37"/>
                <a:gd name="T3" fmla="*/ 29 h 29"/>
                <a:gd name="T4" fmla="*/ 18 w 37"/>
                <a:gd name="T5" fmla="*/ 4 h 29"/>
              </a:gdLst>
              <a:ahLst/>
              <a:cxnLst>
                <a:cxn ang="0">
                  <a:pos x="T0" y="T1"/>
                </a:cxn>
                <a:cxn ang="0">
                  <a:pos x="T2" y="T3"/>
                </a:cxn>
                <a:cxn ang="0">
                  <a:pos x="T4" y="T5"/>
                </a:cxn>
              </a:cxnLst>
              <a:rect l="0" t="0" r="r" b="b"/>
              <a:pathLst>
                <a:path w="37" h="29">
                  <a:moveTo>
                    <a:pt x="18" y="4"/>
                  </a:moveTo>
                  <a:cubicBezTo>
                    <a:pt x="35" y="0"/>
                    <a:pt x="37" y="28"/>
                    <a:pt x="22" y="29"/>
                  </a:cubicBezTo>
                  <a:cubicBezTo>
                    <a:pt x="7" y="28"/>
                    <a:pt x="0" y="14"/>
                    <a:pt x="18" y="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6" name="Freeform 11">
              <a:extLst>
                <a:ext uri="{FF2B5EF4-FFF2-40B4-BE49-F238E27FC236}">
                  <a16:creationId xmlns:a16="http://schemas.microsoft.com/office/drawing/2014/main" id="{834331B7-F09D-F2F0-D7E6-0EB8C688F7F3}"/>
                </a:ext>
              </a:extLst>
            </p:cNvPr>
            <p:cNvSpPr>
              <a:spLocks/>
            </p:cNvSpPr>
            <p:nvPr/>
          </p:nvSpPr>
          <p:spPr bwMode="auto">
            <a:xfrm rot="5400000">
              <a:off x="11369848" y="4194178"/>
              <a:ext cx="143559" cy="102819"/>
            </a:xfrm>
            <a:custGeom>
              <a:avLst/>
              <a:gdLst>
                <a:gd name="T0" fmla="*/ 31 w 44"/>
                <a:gd name="T1" fmla="*/ 1 h 34"/>
                <a:gd name="T2" fmla="*/ 42 w 44"/>
                <a:gd name="T3" fmla="*/ 19 h 34"/>
                <a:gd name="T4" fmla="*/ 31 w 44"/>
                <a:gd name="T5" fmla="*/ 1 h 34"/>
              </a:gdLst>
              <a:ahLst/>
              <a:cxnLst>
                <a:cxn ang="0">
                  <a:pos x="T0" y="T1"/>
                </a:cxn>
                <a:cxn ang="0">
                  <a:pos x="T2" y="T3"/>
                </a:cxn>
                <a:cxn ang="0">
                  <a:pos x="T4" y="T5"/>
                </a:cxn>
              </a:cxnLst>
              <a:rect l="0" t="0" r="r" b="b"/>
              <a:pathLst>
                <a:path w="44" h="34">
                  <a:moveTo>
                    <a:pt x="31" y="1"/>
                  </a:moveTo>
                  <a:cubicBezTo>
                    <a:pt x="39" y="0"/>
                    <a:pt x="44" y="12"/>
                    <a:pt x="42" y="19"/>
                  </a:cubicBezTo>
                  <a:cubicBezTo>
                    <a:pt x="25" y="34"/>
                    <a:pt x="0" y="8"/>
                    <a:pt x="3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7" name="Freeform 12">
              <a:extLst>
                <a:ext uri="{FF2B5EF4-FFF2-40B4-BE49-F238E27FC236}">
                  <a16:creationId xmlns:a16="http://schemas.microsoft.com/office/drawing/2014/main" id="{305070D6-F045-EA4D-B977-990FA5AD80A8}"/>
                </a:ext>
              </a:extLst>
            </p:cNvPr>
            <p:cNvSpPr>
              <a:spLocks/>
            </p:cNvSpPr>
            <p:nvPr/>
          </p:nvSpPr>
          <p:spPr bwMode="auto">
            <a:xfrm rot="5400000">
              <a:off x="11381624" y="3691697"/>
              <a:ext cx="134697" cy="81603"/>
            </a:xfrm>
            <a:custGeom>
              <a:avLst/>
              <a:gdLst>
                <a:gd name="T0" fmla="*/ 22 w 41"/>
                <a:gd name="T1" fmla="*/ 0 h 27"/>
                <a:gd name="T2" fmla="*/ 8 w 41"/>
                <a:gd name="T3" fmla="*/ 20 h 27"/>
                <a:gd name="T4" fmla="*/ 22 w 41"/>
                <a:gd name="T5" fmla="*/ 0 h 27"/>
              </a:gdLst>
              <a:ahLst/>
              <a:cxnLst>
                <a:cxn ang="0">
                  <a:pos x="T0" y="T1"/>
                </a:cxn>
                <a:cxn ang="0">
                  <a:pos x="T2" y="T3"/>
                </a:cxn>
                <a:cxn ang="0">
                  <a:pos x="T4" y="T5"/>
                </a:cxn>
              </a:cxnLst>
              <a:rect l="0" t="0" r="r" b="b"/>
              <a:pathLst>
                <a:path w="41" h="27">
                  <a:moveTo>
                    <a:pt x="22" y="0"/>
                  </a:moveTo>
                  <a:cubicBezTo>
                    <a:pt x="41" y="12"/>
                    <a:pt x="24" y="27"/>
                    <a:pt x="8" y="20"/>
                  </a:cubicBezTo>
                  <a:cubicBezTo>
                    <a:pt x="0" y="7"/>
                    <a:pt x="8" y="0"/>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8" name="Freeform 13">
              <a:extLst>
                <a:ext uri="{FF2B5EF4-FFF2-40B4-BE49-F238E27FC236}">
                  <a16:creationId xmlns:a16="http://schemas.microsoft.com/office/drawing/2014/main" id="{9A4AB825-6845-E0D4-F157-1B948E193751}"/>
                </a:ext>
              </a:extLst>
            </p:cNvPr>
            <p:cNvSpPr>
              <a:spLocks/>
            </p:cNvSpPr>
            <p:nvPr/>
          </p:nvSpPr>
          <p:spPr bwMode="auto">
            <a:xfrm rot="5400000">
              <a:off x="11417787" y="3075050"/>
              <a:ext cx="124951" cy="69362"/>
            </a:xfrm>
            <a:custGeom>
              <a:avLst/>
              <a:gdLst>
                <a:gd name="T0" fmla="*/ 26 w 38"/>
                <a:gd name="T1" fmla="*/ 0 h 23"/>
                <a:gd name="T2" fmla="*/ 25 w 38"/>
                <a:gd name="T3" fmla="*/ 23 h 23"/>
                <a:gd name="T4" fmla="*/ 26 w 38"/>
                <a:gd name="T5" fmla="*/ 0 h 23"/>
              </a:gdLst>
              <a:ahLst/>
              <a:cxnLst>
                <a:cxn ang="0">
                  <a:pos x="T0" y="T1"/>
                </a:cxn>
                <a:cxn ang="0">
                  <a:pos x="T2" y="T3"/>
                </a:cxn>
                <a:cxn ang="0">
                  <a:pos x="T4" y="T5"/>
                </a:cxn>
              </a:cxnLst>
              <a:rect l="0" t="0" r="r" b="b"/>
              <a:pathLst>
                <a:path w="38" h="23">
                  <a:moveTo>
                    <a:pt x="26" y="0"/>
                  </a:moveTo>
                  <a:cubicBezTo>
                    <a:pt x="38" y="0"/>
                    <a:pt x="37" y="20"/>
                    <a:pt x="25" y="23"/>
                  </a:cubicBezTo>
                  <a:cubicBezTo>
                    <a:pt x="0" y="23"/>
                    <a:pt x="5" y="1"/>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9" name="Freeform 14">
              <a:extLst>
                <a:ext uri="{FF2B5EF4-FFF2-40B4-BE49-F238E27FC236}">
                  <a16:creationId xmlns:a16="http://schemas.microsoft.com/office/drawing/2014/main" id="{1DC24A75-0693-795A-17CD-2BC189B01B0A}"/>
                </a:ext>
              </a:extLst>
            </p:cNvPr>
            <p:cNvSpPr>
              <a:spLocks/>
            </p:cNvSpPr>
            <p:nvPr/>
          </p:nvSpPr>
          <p:spPr bwMode="auto">
            <a:xfrm rot="5400000">
              <a:off x="11376729" y="3335597"/>
              <a:ext cx="134697" cy="84866"/>
            </a:xfrm>
            <a:custGeom>
              <a:avLst/>
              <a:gdLst>
                <a:gd name="T0" fmla="*/ 26 w 41"/>
                <a:gd name="T1" fmla="*/ 1 h 28"/>
                <a:gd name="T2" fmla="*/ 39 w 41"/>
                <a:gd name="T3" fmla="*/ 20 h 28"/>
                <a:gd name="T4" fmla="*/ 26 w 41"/>
                <a:gd name="T5" fmla="*/ 1 h 28"/>
              </a:gdLst>
              <a:ahLst/>
              <a:cxnLst>
                <a:cxn ang="0">
                  <a:pos x="T0" y="T1"/>
                </a:cxn>
                <a:cxn ang="0">
                  <a:pos x="T2" y="T3"/>
                </a:cxn>
                <a:cxn ang="0">
                  <a:pos x="T4" y="T5"/>
                </a:cxn>
              </a:cxnLst>
              <a:rect l="0" t="0" r="r" b="b"/>
              <a:pathLst>
                <a:path w="41" h="28">
                  <a:moveTo>
                    <a:pt x="26" y="1"/>
                  </a:moveTo>
                  <a:cubicBezTo>
                    <a:pt x="34" y="0"/>
                    <a:pt x="41" y="12"/>
                    <a:pt x="39" y="20"/>
                  </a:cubicBezTo>
                  <a:cubicBezTo>
                    <a:pt x="17" y="28"/>
                    <a:pt x="0" y="12"/>
                    <a:pt x="26"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0" name="Freeform 16">
              <a:extLst>
                <a:ext uri="{FF2B5EF4-FFF2-40B4-BE49-F238E27FC236}">
                  <a16:creationId xmlns:a16="http://schemas.microsoft.com/office/drawing/2014/main" id="{7623FAB8-FD45-2810-775A-D5F12B0C5975}"/>
                </a:ext>
              </a:extLst>
            </p:cNvPr>
            <p:cNvSpPr>
              <a:spLocks/>
            </p:cNvSpPr>
            <p:nvPr/>
          </p:nvSpPr>
          <p:spPr bwMode="auto">
            <a:xfrm rot="5400000">
              <a:off x="11360464" y="3934729"/>
              <a:ext cx="143559" cy="97107"/>
            </a:xfrm>
            <a:custGeom>
              <a:avLst/>
              <a:gdLst>
                <a:gd name="T0" fmla="*/ 31 w 44"/>
                <a:gd name="T1" fmla="*/ 1 h 32"/>
                <a:gd name="T2" fmla="*/ 43 w 44"/>
                <a:gd name="T3" fmla="*/ 15 h 32"/>
                <a:gd name="T4" fmla="*/ 31 w 44"/>
                <a:gd name="T5" fmla="*/ 1 h 32"/>
              </a:gdLst>
              <a:ahLst/>
              <a:cxnLst>
                <a:cxn ang="0">
                  <a:pos x="T0" y="T1"/>
                </a:cxn>
                <a:cxn ang="0">
                  <a:pos x="T2" y="T3"/>
                </a:cxn>
                <a:cxn ang="0">
                  <a:pos x="T4" y="T5"/>
                </a:cxn>
              </a:cxnLst>
              <a:rect l="0" t="0" r="r" b="b"/>
              <a:pathLst>
                <a:path w="44" h="32">
                  <a:moveTo>
                    <a:pt x="31" y="1"/>
                  </a:moveTo>
                  <a:cubicBezTo>
                    <a:pt x="40" y="0"/>
                    <a:pt x="44" y="8"/>
                    <a:pt x="43" y="15"/>
                  </a:cubicBezTo>
                  <a:cubicBezTo>
                    <a:pt x="29" y="32"/>
                    <a:pt x="0" y="6"/>
                    <a:pt x="3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 name="Freeform 17">
              <a:extLst>
                <a:ext uri="{FF2B5EF4-FFF2-40B4-BE49-F238E27FC236}">
                  <a16:creationId xmlns:a16="http://schemas.microsoft.com/office/drawing/2014/main" id="{AFB53E66-FB09-7C3D-5E42-BA4B99CBF4DE}"/>
                </a:ext>
              </a:extLst>
            </p:cNvPr>
            <p:cNvSpPr>
              <a:spLocks/>
            </p:cNvSpPr>
            <p:nvPr/>
          </p:nvSpPr>
          <p:spPr bwMode="auto">
            <a:xfrm rot="5400000">
              <a:off x="11395443" y="5347417"/>
              <a:ext cx="94821" cy="69362"/>
            </a:xfrm>
            <a:custGeom>
              <a:avLst/>
              <a:gdLst>
                <a:gd name="T0" fmla="*/ 13 w 29"/>
                <a:gd name="T1" fmla="*/ 0 h 23"/>
                <a:gd name="T2" fmla="*/ 13 w 29"/>
                <a:gd name="T3" fmla="*/ 23 h 23"/>
                <a:gd name="T4" fmla="*/ 13 w 29"/>
                <a:gd name="T5" fmla="*/ 0 h 23"/>
              </a:gdLst>
              <a:ahLst/>
              <a:cxnLst>
                <a:cxn ang="0">
                  <a:pos x="T0" y="T1"/>
                </a:cxn>
                <a:cxn ang="0">
                  <a:pos x="T2" y="T3"/>
                </a:cxn>
                <a:cxn ang="0">
                  <a:pos x="T4" y="T5"/>
                </a:cxn>
              </a:cxnLst>
              <a:rect l="0" t="0" r="r" b="b"/>
              <a:pathLst>
                <a:path w="29" h="23">
                  <a:moveTo>
                    <a:pt x="13" y="0"/>
                  </a:moveTo>
                  <a:cubicBezTo>
                    <a:pt x="27" y="0"/>
                    <a:pt x="29" y="22"/>
                    <a:pt x="13" y="23"/>
                  </a:cubicBezTo>
                  <a:cubicBezTo>
                    <a:pt x="2" y="22"/>
                    <a:pt x="0" y="2"/>
                    <a:pt x="1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2" name="Freeform 21">
              <a:extLst>
                <a:ext uri="{FF2B5EF4-FFF2-40B4-BE49-F238E27FC236}">
                  <a16:creationId xmlns:a16="http://schemas.microsoft.com/office/drawing/2014/main" id="{C0748BCE-826C-3D38-4EA4-53C9E7ECCA74}"/>
                </a:ext>
              </a:extLst>
            </p:cNvPr>
            <p:cNvSpPr>
              <a:spLocks/>
            </p:cNvSpPr>
            <p:nvPr/>
          </p:nvSpPr>
          <p:spPr bwMode="auto">
            <a:xfrm rot="5400000">
              <a:off x="11343434" y="5658571"/>
              <a:ext cx="140901" cy="102819"/>
            </a:xfrm>
            <a:custGeom>
              <a:avLst/>
              <a:gdLst>
                <a:gd name="T0" fmla="*/ 24 w 43"/>
                <a:gd name="T1" fmla="*/ 0 h 34"/>
                <a:gd name="T2" fmla="*/ 14 w 43"/>
                <a:gd name="T3" fmla="*/ 23 h 34"/>
                <a:gd name="T4" fmla="*/ 24 w 43"/>
                <a:gd name="T5" fmla="*/ 0 h 34"/>
              </a:gdLst>
              <a:ahLst/>
              <a:cxnLst>
                <a:cxn ang="0">
                  <a:pos x="T0" y="T1"/>
                </a:cxn>
                <a:cxn ang="0">
                  <a:pos x="T2" y="T3"/>
                </a:cxn>
                <a:cxn ang="0">
                  <a:pos x="T4" y="T5"/>
                </a:cxn>
              </a:cxnLst>
              <a:rect l="0" t="0" r="r" b="b"/>
              <a:pathLst>
                <a:path w="43" h="34">
                  <a:moveTo>
                    <a:pt x="24" y="0"/>
                  </a:moveTo>
                  <a:cubicBezTo>
                    <a:pt x="43" y="3"/>
                    <a:pt x="28" y="34"/>
                    <a:pt x="14" y="23"/>
                  </a:cubicBezTo>
                  <a:cubicBezTo>
                    <a:pt x="0" y="28"/>
                    <a:pt x="4" y="5"/>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3" name="Freeform 25">
              <a:extLst>
                <a:ext uri="{FF2B5EF4-FFF2-40B4-BE49-F238E27FC236}">
                  <a16:creationId xmlns:a16="http://schemas.microsoft.com/office/drawing/2014/main" id="{E3088280-5A11-FEE1-C425-5F9B91385661}"/>
                </a:ext>
              </a:extLst>
            </p:cNvPr>
            <p:cNvSpPr>
              <a:spLocks/>
            </p:cNvSpPr>
            <p:nvPr/>
          </p:nvSpPr>
          <p:spPr bwMode="auto">
            <a:xfrm rot="5400000">
              <a:off x="11324095" y="6423833"/>
              <a:ext cx="134697" cy="93843"/>
            </a:xfrm>
            <a:custGeom>
              <a:avLst/>
              <a:gdLst>
                <a:gd name="T0" fmla="*/ 23 w 41"/>
                <a:gd name="T1" fmla="*/ 0 h 31"/>
                <a:gd name="T2" fmla="*/ 17 w 41"/>
                <a:gd name="T3" fmla="*/ 25 h 31"/>
                <a:gd name="T4" fmla="*/ 23 w 41"/>
                <a:gd name="T5" fmla="*/ 0 h 31"/>
              </a:gdLst>
              <a:ahLst/>
              <a:cxnLst>
                <a:cxn ang="0">
                  <a:pos x="T0" y="T1"/>
                </a:cxn>
                <a:cxn ang="0">
                  <a:pos x="T2" y="T3"/>
                </a:cxn>
                <a:cxn ang="0">
                  <a:pos x="T4" y="T5"/>
                </a:cxn>
              </a:cxnLst>
              <a:rect l="0" t="0" r="r" b="b"/>
              <a:pathLst>
                <a:path w="41" h="31">
                  <a:moveTo>
                    <a:pt x="23" y="0"/>
                  </a:moveTo>
                  <a:cubicBezTo>
                    <a:pt x="40" y="1"/>
                    <a:pt x="41" y="31"/>
                    <a:pt x="17" y="25"/>
                  </a:cubicBezTo>
                  <a:cubicBezTo>
                    <a:pt x="0" y="7"/>
                    <a:pt x="17" y="4"/>
                    <a:pt x="2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4" name="Freeform 29">
              <a:extLst>
                <a:ext uri="{FF2B5EF4-FFF2-40B4-BE49-F238E27FC236}">
                  <a16:creationId xmlns:a16="http://schemas.microsoft.com/office/drawing/2014/main" id="{7C801BDC-004A-68E7-856A-D681506B7733}"/>
                </a:ext>
              </a:extLst>
            </p:cNvPr>
            <p:cNvSpPr>
              <a:spLocks/>
            </p:cNvSpPr>
            <p:nvPr/>
          </p:nvSpPr>
          <p:spPr bwMode="auto">
            <a:xfrm rot="5400000">
              <a:off x="11324317" y="5897278"/>
              <a:ext cx="118747" cy="120771"/>
            </a:xfrm>
            <a:custGeom>
              <a:avLst/>
              <a:gdLst>
                <a:gd name="T0" fmla="*/ 16 w 36"/>
                <a:gd name="T1" fmla="*/ 4 h 40"/>
                <a:gd name="T2" fmla="*/ 34 w 36"/>
                <a:gd name="T3" fmla="*/ 15 h 40"/>
                <a:gd name="T4" fmla="*/ 16 w 36"/>
                <a:gd name="T5" fmla="*/ 4 h 40"/>
              </a:gdLst>
              <a:ahLst/>
              <a:cxnLst>
                <a:cxn ang="0">
                  <a:pos x="T0" y="T1"/>
                </a:cxn>
                <a:cxn ang="0">
                  <a:pos x="T2" y="T3"/>
                </a:cxn>
                <a:cxn ang="0">
                  <a:pos x="T4" y="T5"/>
                </a:cxn>
              </a:cxnLst>
              <a:rect l="0" t="0" r="r" b="b"/>
              <a:pathLst>
                <a:path w="36" h="40">
                  <a:moveTo>
                    <a:pt x="16" y="4"/>
                  </a:moveTo>
                  <a:cubicBezTo>
                    <a:pt x="36" y="5"/>
                    <a:pt x="33" y="0"/>
                    <a:pt x="34" y="15"/>
                  </a:cubicBezTo>
                  <a:cubicBezTo>
                    <a:pt x="34" y="40"/>
                    <a:pt x="0" y="22"/>
                    <a:pt x="16" y="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5" name="Freeform 31">
              <a:extLst>
                <a:ext uri="{FF2B5EF4-FFF2-40B4-BE49-F238E27FC236}">
                  <a16:creationId xmlns:a16="http://schemas.microsoft.com/office/drawing/2014/main" id="{0BDA8CC8-E51E-5BF7-CBC2-B60291A802FE}"/>
                </a:ext>
              </a:extLst>
            </p:cNvPr>
            <p:cNvSpPr>
              <a:spLocks/>
            </p:cNvSpPr>
            <p:nvPr/>
          </p:nvSpPr>
          <p:spPr bwMode="auto">
            <a:xfrm rot="5400000">
              <a:off x="11356013" y="6183127"/>
              <a:ext cx="131153" cy="72626"/>
            </a:xfrm>
            <a:custGeom>
              <a:avLst/>
              <a:gdLst>
                <a:gd name="T0" fmla="*/ 24 w 40"/>
                <a:gd name="T1" fmla="*/ 0 h 24"/>
                <a:gd name="T2" fmla="*/ 25 w 40"/>
                <a:gd name="T3" fmla="*/ 24 h 24"/>
                <a:gd name="T4" fmla="*/ 24 w 40"/>
                <a:gd name="T5" fmla="*/ 0 h 24"/>
              </a:gdLst>
              <a:ahLst/>
              <a:cxnLst>
                <a:cxn ang="0">
                  <a:pos x="T0" y="T1"/>
                </a:cxn>
                <a:cxn ang="0">
                  <a:pos x="T2" y="T3"/>
                </a:cxn>
                <a:cxn ang="0">
                  <a:pos x="T4" y="T5"/>
                </a:cxn>
              </a:cxnLst>
              <a:rect l="0" t="0" r="r" b="b"/>
              <a:pathLst>
                <a:path w="40" h="24">
                  <a:moveTo>
                    <a:pt x="24" y="0"/>
                  </a:moveTo>
                  <a:cubicBezTo>
                    <a:pt x="40" y="0"/>
                    <a:pt x="38" y="20"/>
                    <a:pt x="25" y="24"/>
                  </a:cubicBezTo>
                  <a:cubicBezTo>
                    <a:pt x="0" y="22"/>
                    <a:pt x="6" y="4"/>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6" name="Freeform 32">
              <a:extLst>
                <a:ext uri="{FF2B5EF4-FFF2-40B4-BE49-F238E27FC236}">
                  <a16:creationId xmlns:a16="http://schemas.microsoft.com/office/drawing/2014/main" id="{3B0B61F7-5A35-A15E-6E4B-6D6A298FFA5E}"/>
                </a:ext>
              </a:extLst>
            </p:cNvPr>
            <p:cNvSpPr>
              <a:spLocks/>
            </p:cNvSpPr>
            <p:nvPr/>
          </p:nvSpPr>
          <p:spPr bwMode="auto">
            <a:xfrm rot="5400000">
              <a:off x="11104198" y="3296179"/>
              <a:ext cx="144445" cy="106083"/>
            </a:xfrm>
            <a:custGeom>
              <a:avLst/>
              <a:gdLst>
                <a:gd name="T0" fmla="*/ 28 w 44"/>
                <a:gd name="T1" fmla="*/ 0 h 35"/>
                <a:gd name="T2" fmla="*/ 42 w 44"/>
                <a:gd name="T3" fmla="*/ 21 h 35"/>
                <a:gd name="T4" fmla="*/ 28 w 44"/>
                <a:gd name="T5" fmla="*/ 0 h 35"/>
              </a:gdLst>
              <a:ahLst/>
              <a:cxnLst>
                <a:cxn ang="0">
                  <a:pos x="T0" y="T1"/>
                </a:cxn>
                <a:cxn ang="0">
                  <a:pos x="T2" y="T3"/>
                </a:cxn>
                <a:cxn ang="0">
                  <a:pos x="T4" y="T5"/>
                </a:cxn>
              </a:cxnLst>
              <a:rect l="0" t="0" r="r" b="b"/>
              <a:pathLst>
                <a:path w="44" h="35">
                  <a:moveTo>
                    <a:pt x="28" y="0"/>
                  </a:moveTo>
                  <a:cubicBezTo>
                    <a:pt x="36" y="1"/>
                    <a:pt x="44" y="12"/>
                    <a:pt x="42" y="21"/>
                  </a:cubicBezTo>
                  <a:cubicBezTo>
                    <a:pt x="23" y="35"/>
                    <a:pt x="0" y="7"/>
                    <a:pt x="2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7" name="Freeform 33">
              <a:extLst>
                <a:ext uri="{FF2B5EF4-FFF2-40B4-BE49-F238E27FC236}">
                  <a16:creationId xmlns:a16="http://schemas.microsoft.com/office/drawing/2014/main" id="{81D6A465-F994-20E5-49E8-175597AD68B2}"/>
                </a:ext>
              </a:extLst>
            </p:cNvPr>
            <p:cNvSpPr>
              <a:spLocks/>
            </p:cNvSpPr>
            <p:nvPr/>
          </p:nvSpPr>
          <p:spPr bwMode="auto">
            <a:xfrm rot="5400000">
              <a:off x="11134111" y="4387490"/>
              <a:ext cx="151535" cy="75075"/>
            </a:xfrm>
            <a:custGeom>
              <a:avLst/>
              <a:gdLst>
                <a:gd name="T0" fmla="*/ 23 w 46"/>
                <a:gd name="T1" fmla="*/ 0 h 25"/>
                <a:gd name="T2" fmla="*/ 29 w 46"/>
                <a:gd name="T3" fmla="*/ 25 h 25"/>
                <a:gd name="T4" fmla="*/ 23 w 46"/>
                <a:gd name="T5" fmla="*/ 0 h 25"/>
              </a:gdLst>
              <a:ahLst/>
              <a:cxnLst>
                <a:cxn ang="0">
                  <a:pos x="T0" y="T1"/>
                </a:cxn>
                <a:cxn ang="0">
                  <a:pos x="T2" y="T3"/>
                </a:cxn>
                <a:cxn ang="0">
                  <a:pos x="T4" y="T5"/>
                </a:cxn>
              </a:cxnLst>
              <a:rect l="0" t="0" r="r" b="b"/>
              <a:pathLst>
                <a:path w="46" h="25">
                  <a:moveTo>
                    <a:pt x="23" y="0"/>
                  </a:moveTo>
                  <a:cubicBezTo>
                    <a:pt x="32" y="1"/>
                    <a:pt x="46" y="21"/>
                    <a:pt x="29" y="25"/>
                  </a:cubicBezTo>
                  <a:cubicBezTo>
                    <a:pt x="10" y="23"/>
                    <a:pt x="0" y="9"/>
                    <a:pt x="2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8" name="Freeform 34">
              <a:extLst>
                <a:ext uri="{FF2B5EF4-FFF2-40B4-BE49-F238E27FC236}">
                  <a16:creationId xmlns:a16="http://schemas.microsoft.com/office/drawing/2014/main" id="{D75A0419-EF75-A155-9681-652E6B346EA9}"/>
                </a:ext>
              </a:extLst>
            </p:cNvPr>
            <p:cNvSpPr>
              <a:spLocks/>
            </p:cNvSpPr>
            <p:nvPr/>
          </p:nvSpPr>
          <p:spPr bwMode="auto">
            <a:xfrm rot="5400000">
              <a:off x="11138041" y="5384813"/>
              <a:ext cx="134697" cy="84051"/>
            </a:xfrm>
            <a:custGeom>
              <a:avLst/>
              <a:gdLst>
                <a:gd name="T0" fmla="*/ 22 w 41"/>
                <a:gd name="T1" fmla="*/ 0 h 28"/>
                <a:gd name="T2" fmla="*/ 8 w 41"/>
                <a:gd name="T3" fmla="*/ 21 h 28"/>
                <a:gd name="T4" fmla="*/ 22 w 41"/>
                <a:gd name="T5" fmla="*/ 0 h 28"/>
              </a:gdLst>
              <a:ahLst/>
              <a:cxnLst>
                <a:cxn ang="0">
                  <a:pos x="T0" y="T1"/>
                </a:cxn>
                <a:cxn ang="0">
                  <a:pos x="T2" y="T3"/>
                </a:cxn>
                <a:cxn ang="0">
                  <a:pos x="T4" y="T5"/>
                </a:cxn>
              </a:cxnLst>
              <a:rect l="0" t="0" r="r" b="b"/>
              <a:pathLst>
                <a:path w="41" h="28">
                  <a:moveTo>
                    <a:pt x="22" y="0"/>
                  </a:moveTo>
                  <a:cubicBezTo>
                    <a:pt x="41" y="13"/>
                    <a:pt x="24" y="28"/>
                    <a:pt x="8" y="21"/>
                  </a:cubicBezTo>
                  <a:cubicBezTo>
                    <a:pt x="0" y="8"/>
                    <a:pt x="8" y="0"/>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9" name="Freeform 35">
              <a:extLst>
                <a:ext uri="{FF2B5EF4-FFF2-40B4-BE49-F238E27FC236}">
                  <a16:creationId xmlns:a16="http://schemas.microsoft.com/office/drawing/2014/main" id="{45DD044E-FBD8-59A7-C0A4-1B4C0C42510D}"/>
                </a:ext>
              </a:extLst>
            </p:cNvPr>
            <p:cNvSpPr>
              <a:spLocks/>
            </p:cNvSpPr>
            <p:nvPr/>
          </p:nvSpPr>
          <p:spPr bwMode="auto">
            <a:xfrm rot="5400000">
              <a:off x="11133693" y="4595717"/>
              <a:ext cx="131153" cy="84866"/>
            </a:xfrm>
            <a:custGeom>
              <a:avLst/>
              <a:gdLst>
                <a:gd name="T0" fmla="*/ 27 w 40"/>
                <a:gd name="T1" fmla="*/ 1 h 28"/>
                <a:gd name="T2" fmla="*/ 38 w 40"/>
                <a:gd name="T3" fmla="*/ 17 h 28"/>
                <a:gd name="T4" fmla="*/ 27 w 40"/>
                <a:gd name="T5" fmla="*/ 1 h 28"/>
              </a:gdLst>
              <a:ahLst/>
              <a:cxnLst>
                <a:cxn ang="0">
                  <a:pos x="T0" y="T1"/>
                </a:cxn>
                <a:cxn ang="0">
                  <a:pos x="T2" y="T3"/>
                </a:cxn>
                <a:cxn ang="0">
                  <a:pos x="T4" y="T5"/>
                </a:cxn>
              </a:cxnLst>
              <a:rect l="0" t="0" r="r" b="b"/>
              <a:pathLst>
                <a:path w="40" h="28">
                  <a:moveTo>
                    <a:pt x="27" y="1"/>
                  </a:moveTo>
                  <a:cubicBezTo>
                    <a:pt x="35" y="0"/>
                    <a:pt x="40" y="10"/>
                    <a:pt x="38" y="17"/>
                  </a:cubicBezTo>
                  <a:cubicBezTo>
                    <a:pt x="17" y="28"/>
                    <a:pt x="0" y="7"/>
                    <a:pt x="27"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0" name="Freeform 36">
              <a:extLst>
                <a:ext uri="{FF2B5EF4-FFF2-40B4-BE49-F238E27FC236}">
                  <a16:creationId xmlns:a16="http://schemas.microsoft.com/office/drawing/2014/main" id="{ED7D8618-6C65-EAFD-D6C9-9BDCFD912A6C}"/>
                </a:ext>
              </a:extLst>
            </p:cNvPr>
            <p:cNvSpPr>
              <a:spLocks/>
            </p:cNvSpPr>
            <p:nvPr/>
          </p:nvSpPr>
          <p:spPr bwMode="auto">
            <a:xfrm rot="5400000">
              <a:off x="11105830" y="6046702"/>
              <a:ext cx="144445" cy="102819"/>
            </a:xfrm>
            <a:custGeom>
              <a:avLst/>
              <a:gdLst>
                <a:gd name="T0" fmla="*/ 31 w 44"/>
                <a:gd name="T1" fmla="*/ 1 h 34"/>
                <a:gd name="T2" fmla="*/ 25 w 44"/>
                <a:gd name="T3" fmla="*/ 22 h 34"/>
                <a:gd name="T4" fmla="*/ 31 w 44"/>
                <a:gd name="T5" fmla="*/ 1 h 34"/>
              </a:gdLst>
              <a:ahLst/>
              <a:cxnLst>
                <a:cxn ang="0">
                  <a:pos x="T0" y="T1"/>
                </a:cxn>
                <a:cxn ang="0">
                  <a:pos x="T2" y="T3"/>
                </a:cxn>
                <a:cxn ang="0">
                  <a:pos x="T4" y="T5"/>
                </a:cxn>
              </a:cxnLst>
              <a:rect l="0" t="0" r="r" b="b"/>
              <a:pathLst>
                <a:path w="44" h="34">
                  <a:moveTo>
                    <a:pt x="31" y="1"/>
                  </a:moveTo>
                  <a:cubicBezTo>
                    <a:pt x="44" y="3"/>
                    <a:pt x="38" y="34"/>
                    <a:pt x="25" y="22"/>
                  </a:cubicBezTo>
                  <a:cubicBezTo>
                    <a:pt x="0" y="28"/>
                    <a:pt x="14" y="0"/>
                    <a:pt x="3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1" name="Freeform 37">
              <a:extLst>
                <a:ext uri="{FF2B5EF4-FFF2-40B4-BE49-F238E27FC236}">
                  <a16:creationId xmlns:a16="http://schemas.microsoft.com/office/drawing/2014/main" id="{80EC0767-4417-DE89-BD3D-00D457589FCD}"/>
                </a:ext>
              </a:extLst>
            </p:cNvPr>
            <p:cNvSpPr>
              <a:spLocks/>
            </p:cNvSpPr>
            <p:nvPr/>
          </p:nvSpPr>
          <p:spPr bwMode="auto">
            <a:xfrm rot="5400000">
              <a:off x="11117596" y="3060239"/>
              <a:ext cx="115202" cy="121588"/>
            </a:xfrm>
            <a:custGeom>
              <a:avLst/>
              <a:gdLst>
                <a:gd name="T0" fmla="*/ 16 w 35"/>
                <a:gd name="T1" fmla="*/ 4 h 40"/>
                <a:gd name="T2" fmla="*/ 33 w 35"/>
                <a:gd name="T3" fmla="*/ 15 h 40"/>
                <a:gd name="T4" fmla="*/ 16 w 35"/>
                <a:gd name="T5" fmla="*/ 4 h 40"/>
              </a:gdLst>
              <a:ahLst/>
              <a:cxnLst>
                <a:cxn ang="0">
                  <a:pos x="T0" y="T1"/>
                </a:cxn>
                <a:cxn ang="0">
                  <a:pos x="T2" y="T3"/>
                </a:cxn>
                <a:cxn ang="0">
                  <a:pos x="T4" y="T5"/>
                </a:cxn>
              </a:cxnLst>
              <a:rect l="0" t="0" r="r" b="b"/>
              <a:pathLst>
                <a:path w="35" h="40">
                  <a:moveTo>
                    <a:pt x="16" y="4"/>
                  </a:moveTo>
                  <a:cubicBezTo>
                    <a:pt x="35" y="4"/>
                    <a:pt x="32" y="0"/>
                    <a:pt x="33" y="15"/>
                  </a:cubicBezTo>
                  <a:cubicBezTo>
                    <a:pt x="34" y="40"/>
                    <a:pt x="0" y="22"/>
                    <a:pt x="16" y="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2" name="Freeform 38">
              <a:extLst>
                <a:ext uri="{FF2B5EF4-FFF2-40B4-BE49-F238E27FC236}">
                  <a16:creationId xmlns:a16="http://schemas.microsoft.com/office/drawing/2014/main" id="{9ECD19A6-4F3F-15B6-5735-411CA65BA36C}"/>
                </a:ext>
              </a:extLst>
            </p:cNvPr>
            <p:cNvSpPr>
              <a:spLocks/>
            </p:cNvSpPr>
            <p:nvPr/>
          </p:nvSpPr>
          <p:spPr bwMode="auto">
            <a:xfrm rot="5400000">
              <a:off x="11125265" y="4900335"/>
              <a:ext cx="127608" cy="69362"/>
            </a:xfrm>
            <a:custGeom>
              <a:avLst/>
              <a:gdLst>
                <a:gd name="T0" fmla="*/ 26 w 39"/>
                <a:gd name="T1" fmla="*/ 0 h 23"/>
                <a:gd name="T2" fmla="*/ 26 w 39"/>
                <a:gd name="T3" fmla="*/ 23 h 23"/>
                <a:gd name="T4" fmla="*/ 26 w 39"/>
                <a:gd name="T5" fmla="*/ 0 h 23"/>
              </a:gdLst>
              <a:ahLst/>
              <a:cxnLst>
                <a:cxn ang="0">
                  <a:pos x="T0" y="T1"/>
                </a:cxn>
                <a:cxn ang="0">
                  <a:pos x="T2" y="T3"/>
                </a:cxn>
                <a:cxn ang="0">
                  <a:pos x="T4" y="T5"/>
                </a:cxn>
              </a:cxnLst>
              <a:rect l="0" t="0" r="r" b="b"/>
              <a:pathLst>
                <a:path w="39" h="23">
                  <a:moveTo>
                    <a:pt x="26" y="0"/>
                  </a:moveTo>
                  <a:cubicBezTo>
                    <a:pt x="39" y="1"/>
                    <a:pt x="38" y="21"/>
                    <a:pt x="26" y="23"/>
                  </a:cubicBezTo>
                  <a:cubicBezTo>
                    <a:pt x="0" y="23"/>
                    <a:pt x="5" y="2"/>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3" name="Freeform 39">
              <a:extLst>
                <a:ext uri="{FF2B5EF4-FFF2-40B4-BE49-F238E27FC236}">
                  <a16:creationId xmlns:a16="http://schemas.microsoft.com/office/drawing/2014/main" id="{812AA157-A92D-EA70-8BFE-88D61D0C1E14}"/>
                </a:ext>
              </a:extLst>
            </p:cNvPr>
            <p:cNvSpPr>
              <a:spLocks/>
            </p:cNvSpPr>
            <p:nvPr/>
          </p:nvSpPr>
          <p:spPr bwMode="auto">
            <a:xfrm rot="5400000">
              <a:off x="11117373" y="5141456"/>
              <a:ext cx="131153" cy="81603"/>
            </a:xfrm>
            <a:custGeom>
              <a:avLst/>
              <a:gdLst>
                <a:gd name="T0" fmla="*/ 25 w 40"/>
                <a:gd name="T1" fmla="*/ 0 h 27"/>
                <a:gd name="T2" fmla="*/ 38 w 40"/>
                <a:gd name="T3" fmla="*/ 20 h 27"/>
                <a:gd name="T4" fmla="*/ 25 w 40"/>
                <a:gd name="T5" fmla="*/ 0 h 27"/>
              </a:gdLst>
              <a:ahLst/>
              <a:cxnLst>
                <a:cxn ang="0">
                  <a:pos x="T0" y="T1"/>
                </a:cxn>
                <a:cxn ang="0">
                  <a:pos x="T2" y="T3"/>
                </a:cxn>
                <a:cxn ang="0">
                  <a:pos x="T4" y="T5"/>
                </a:cxn>
              </a:cxnLst>
              <a:rect l="0" t="0" r="r" b="b"/>
              <a:pathLst>
                <a:path w="40" h="27">
                  <a:moveTo>
                    <a:pt x="25" y="0"/>
                  </a:moveTo>
                  <a:cubicBezTo>
                    <a:pt x="34" y="0"/>
                    <a:pt x="40" y="11"/>
                    <a:pt x="38" y="20"/>
                  </a:cubicBezTo>
                  <a:cubicBezTo>
                    <a:pt x="17" y="27"/>
                    <a:pt x="0" y="12"/>
                    <a:pt x="2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4" name="Freeform 40">
              <a:extLst>
                <a:ext uri="{FF2B5EF4-FFF2-40B4-BE49-F238E27FC236}">
                  <a16:creationId xmlns:a16="http://schemas.microsoft.com/office/drawing/2014/main" id="{6B31E4CC-E710-8892-2E71-34DC876F6512}"/>
                </a:ext>
              </a:extLst>
            </p:cNvPr>
            <p:cNvSpPr>
              <a:spLocks/>
            </p:cNvSpPr>
            <p:nvPr/>
          </p:nvSpPr>
          <p:spPr bwMode="auto">
            <a:xfrm rot="5400000">
              <a:off x="11112337" y="2598157"/>
              <a:ext cx="134697" cy="81603"/>
            </a:xfrm>
            <a:custGeom>
              <a:avLst/>
              <a:gdLst>
                <a:gd name="T0" fmla="*/ 19 w 41"/>
                <a:gd name="T1" fmla="*/ 0 h 27"/>
                <a:gd name="T2" fmla="*/ 7 w 41"/>
                <a:gd name="T3" fmla="*/ 20 h 27"/>
                <a:gd name="T4" fmla="*/ 19 w 41"/>
                <a:gd name="T5" fmla="*/ 0 h 27"/>
              </a:gdLst>
              <a:ahLst/>
              <a:cxnLst>
                <a:cxn ang="0">
                  <a:pos x="T0" y="T1"/>
                </a:cxn>
                <a:cxn ang="0">
                  <a:pos x="T2" y="T3"/>
                </a:cxn>
                <a:cxn ang="0">
                  <a:pos x="T4" y="T5"/>
                </a:cxn>
              </a:cxnLst>
              <a:rect l="0" t="0" r="r" b="b"/>
              <a:pathLst>
                <a:path w="41" h="27">
                  <a:moveTo>
                    <a:pt x="19" y="0"/>
                  </a:moveTo>
                  <a:cubicBezTo>
                    <a:pt x="41" y="9"/>
                    <a:pt x="28" y="27"/>
                    <a:pt x="7" y="20"/>
                  </a:cubicBezTo>
                  <a:cubicBezTo>
                    <a:pt x="0" y="8"/>
                    <a:pt x="7" y="1"/>
                    <a:pt x="1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5" name="Freeform 41">
              <a:extLst>
                <a:ext uri="{FF2B5EF4-FFF2-40B4-BE49-F238E27FC236}">
                  <a16:creationId xmlns:a16="http://schemas.microsoft.com/office/drawing/2014/main" id="{85E5200A-6950-CF88-4242-8FD3D625DEA5}"/>
                </a:ext>
              </a:extLst>
            </p:cNvPr>
            <p:cNvSpPr>
              <a:spLocks/>
            </p:cNvSpPr>
            <p:nvPr/>
          </p:nvSpPr>
          <p:spPr bwMode="auto">
            <a:xfrm rot="5400000">
              <a:off x="11105830" y="6278710"/>
              <a:ext cx="144445" cy="78339"/>
            </a:xfrm>
            <a:custGeom>
              <a:avLst/>
              <a:gdLst>
                <a:gd name="T0" fmla="*/ 29 w 44"/>
                <a:gd name="T1" fmla="*/ 0 h 26"/>
                <a:gd name="T2" fmla="*/ 26 w 44"/>
                <a:gd name="T3" fmla="*/ 26 h 26"/>
                <a:gd name="T4" fmla="*/ 29 w 44"/>
                <a:gd name="T5" fmla="*/ 0 h 26"/>
              </a:gdLst>
              <a:ahLst/>
              <a:cxnLst>
                <a:cxn ang="0">
                  <a:pos x="T0" y="T1"/>
                </a:cxn>
                <a:cxn ang="0">
                  <a:pos x="T2" y="T3"/>
                </a:cxn>
                <a:cxn ang="0">
                  <a:pos x="T4" y="T5"/>
                </a:cxn>
              </a:cxnLst>
              <a:rect l="0" t="0" r="r" b="b"/>
              <a:pathLst>
                <a:path w="44" h="26">
                  <a:moveTo>
                    <a:pt x="29" y="0"/>
                  </a:moveTo>
                  <a:cubicBezTo>
                    <a:pt x="44" y="3"/>
                    <a:pt x="40" y="22"/>
                    <a:pt x="26" y="26"/>
                  </a:cubicBezTo>
                  <a:cubicBezTo>
                    <a:pt x="0" y="25"/>
                    <a:pt x="11" y="6"/>
                    <a:pt x="2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6" name="Freeform 42">
              <a:extLst>
                <a:ext uri="{FF2B5EF4-FFF2-40B4-BE49-F238E27FC236}">
                  <a16:creationId xmlns:a16="http://schemas.microsoft.com/office/drawing/2014/main" id="{CA54D161-9EF8-78DF-1B0A-4766817848FC}"/>
                </a:ext>
              </a:extLst>
            </p:cNvPr>
            <p:cNvSpPr>
              <a:spLocks/>
            </p:cNvSpPr>
            <p:nvPr/>
          </p:nvSpPr>
          <p:spPr bwMode="auto">
            <a:xfrm rot="5400000">
              <a:off x="11093998" y="5596726"/>
              <a:ext cx="144445" cy="97107"/>
            </a:xfrm>
            <a:custGeom>
              <a:avLst/>
              <a:gdLst>
                <a:gd name="T0" fmla="*/ 31 w 44"/>
                <a:gd name="T1" fmla="*/ 1 h 32"/>
                <a:gd name="T2" fmla="*/ 43 w 44"/>
                <a:gd name="T3" fmla="*/ 16 h 32"/>
                <a:gd name="T4" fmla="*/ 31 w 44"/>
                <a:gd name="T5" fmla="*/ 1 h 32"/>
              </a:gdLst>
              <a:ahLst/>
              <a:cxnLst>
                <a:cxn ang="0">
                  <a:pos x="T0" y="T1"/>
                </a:cxn>
                <a:cxn ang="0">
                  <a:pos x="T2" y="T3"/>
                </a:cxn>
                <a:cxn ang="0">
                  <a:pos x="T4" y="T5"/>
                </a:cxn>
              </a:cxnLst>
              <a:rect l="0" t="0" r="r" b="b"/>
              <a:pathLst>
                <a:path w="44" h="32">
                  <a:moveTo>
                    <a:pt x="31" y="1"/>
                  </a:moveTo>
                  <a:cubicBezTo>
                    <a:pt x="40" y="0"/>
                    <a:pt x="44" y="8"/>
                    <a:pt x="43" y="16"/>
                  </a:cubicBezTo>
                  <a:cubicBezTo>
                    <a:pt x="29" y="32"/>
                    <a:pt x="0" y="7"/>
                    <a:pt x="3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7" name="Freeform 44">
              <a:extLst>
                <a:ext uri="{FF2B5EF4-FFF2-40B4-BE49-F238E27FC236}">
                  <a16:creationId xmlns:a16="http://schemas.microsoft.com/office/drawing/2014/main" id="{C64272B3-20CB-3F91-8A8F-595CFB252B07}"/>
                </a:ext>
              </a:extLst>
            </p:cNvPr>
            <p:cNvSpPr>
              <a:spLocks/>
            </p:cNvSpPr>
            <p:nvPr/>
          </p:nvSpPr>
          <p:spPr bwMode="auto">
            <a:xfrm rot="5400000">
              <a:off x="11097788" y="4080854"/>
              <a:ext cx="131153" cy="84866"/>
            </a:xfrm>
            <a:custGeom>
              <a:avLst/>
              <a:gdLst>
                <a:gd name="T0" fmla="*/ 27 w 40"/>
                <a:gd name="T1" fmla="*/ 1 h 28"/>
                <a:gd name="T2" fmla="*/ 38 w 40"/>
                <a:gd name="T3" fmla="*/ 17 h 28"/>
                <a:gd name="T4" fmla="*/ 27 w 40"/>
                <a:gd name="T5" fmla="*/ 1 h 28"/>
              </a:gdLst>
              <a:ahLst/>
              <a:cxnLst>
                <a:cxn ang="0">
                  <a:pos x="T0" y="T1"/>
                </a:cxn>
                <a:cxn ang="0">
                  <a:pos x="T2" y="T3"/>
                </a:cxn>
                <a:cxn ang="0">
                  <a:pos x="T4" y="T5"/>
                </a:cxn>
              </a:cxnLst>
              <a:rect l="0" t="0" r="r" b="b"/>
              <a:pathLst>
                <a:path w="40" h="28">
                  <a:moveTo>
                    <a:pt x="27" y="1"/>
                  </a:moveTo>
                  <a:cubicBezTo>
                    <a:pt x="35" y="0"/>
                    <a:pt x="40" y="10"/>
                    <a:pt x="38" y="17"/>
                  </a:cubicBezTo>
                  <a:cubicBezTo>
                    <a:pt x="17" y="28"/>
                    <a:pt x="0" y="7"/>
                    <a:pt x="27"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8" name="Freeform 45">
              <a:extLst>
                <a:ext uri="{FF2B5EF4-FFF2-40B4-BE49-F238E27FC236}">
                  <a16:creationId xmlns:a16="http://schemas.microsoft.com/office/drawing/2014/main" id="{4E27BC89-3702-B5D8-FF7A-2A9DC0C0EC12}"/>
                </a:ext>
              </a:extLst>
            </p:cNvPr>
            <p:cNvSpPr>
              <a:spLocks/>
            </p:cNvSpPr>
            <p:nvPr/>
          </p:nvSpPr>
          <p:spPr bwMode="auto">
            <a:xfrm rot="5400000">
              <a:off x="11075637" y="5836680"/>
              <a:ext cx="144445" cy="102819"/>
            </a:xfrm>
            <a:custGeom>
              <a:avLst/>
              <a:gdLst>
                <a:gd name="T0" fmla="*/ 31 w 44"/>
                <a:gd name="T1" fmla="*/ 0 h 34"/>
                <a:gd name="T2" fmla="*/ 42 w 44"/>
                <a:gd name="T3" fmla="*/ 19 h 34"/>
                <a:gd name="T4" fmla="*/ 31 w 44"/>
                <a:gd name="T5" fmla="*/ 0 h 34"/>
              </a:gdLst>
              <a:ahLst/>
              <a:cxnLst>
                <a:cxn ang="0">
                  <a:pos x="T0" y="T1"/>
                </a:cxn>
                <a:cxn ang="0">
                  <a:pos x="T2" y="T3"/>
                </a:cxn>
                <a:cxn ang="0">
                  <a:pos x="T4" y="T5"/>
                </a:cxn>
              </a:cxnLst>
              <a:rect l="0" t="0" r="r" b="b"/>
              <a:pathLst>
                <a:path w="44" h="34">
                  <a:moveTo>
                    <a:pt x="31" y="0"/>
                  </a:moveTo>
                  <a:cubicBezTo>
                    <a:pt x="39" y="0"/>
                    <a:pt x="44" y="12"/>
                    <a:pt x="42" y="19"/>
                  </a:cubicBezTo>
                  <a:cubicBezTo>
                    <a:pt x="25" y="34"/>
                    <a:pt x="0" y="8"/>
                    <a:pt x="3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9" name="Freeform 46">
              <a:extLst>
                <a:ext uri="{FF2B5EF4-FFF2-40B4-BE49-F238E27FC236}">
                  <a16:creationId xmlns:a16="http://schemas.microsoft.com/office/drawing/2014/main" id="{83653270-5B66-5986-EFCD-119B007A9B56}"/>
                </a:ext>
              </a:extLst>
            </p:cNvPr>
            <p:cNvSpPr>
              <a:spLocks/>
            </p:cNvSpPr>
            <p:nvPr/>
          </p:nvSpPr>
          <p:spPr bwMode="auto">
            <a:xfrm rot="5400000">
              <a:off x="11124696" y="2830776"/>
              <a:ext cx="121406" cy="81603"/>
            </a:xfrm>
            <a:custGeom>
              <a:avLst/>
              <a:gdLst>
                <a:gd name="T0" fmla="*/ 19 w 37"/>
                <a:gd name="T1" fmla="*/ 1 h 27"/>
                <a:gd name="T2" fmla="*/ 21 w 37"/>
                <a:gd name="T3" fmla="*/ 27 h 27"/>
                <a:gd name="T4" fmla="*/ 19 w 37"/>
                <a:gd name="T5" fmla="*/ 1 h 27"/>
              </a:gdLst>
              <a:ahLst/>
              <a:cxnLst>
                <a:cxn ang="0">
                  <a:pos x="T0" y="T1"/>
                </a:cxn>
                <a:cxn ang="0">
                  <a:pos x="T2" y="T3"/>
                </a:cxn>
                <a:cxn ang="0">
                  <a:pos x="T4" y="T5"/>
                </a:cxn>
              </a:cxnLst>
              <a:rect l="0" t="0" r="r" b="b"/>
              <a:pathLst>
                <a:path w="37" h="27">
                  <a:moveTo>
                    <a:pt x="19" y="1"/>
                  </a:moveTo>
                  <a:cubicBezTo>
                    <a:pt x="31" y="2"/>
                    <a:pt x="37" y="24"/>
                    <a:pt x="21" y="27"/>
                  </a:cubicBezTo>
                  <a:cubicBezTo>
                    <a:pt x="1" y="27"/>
                    <a:pt x="0" y="0"/>
                    <a:pt x="19"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0" name="Freeform 47">
              <a:extLst>
                <a:ext uri="{FF2B5EF4-FFF2-40B4-BE49-F238E27FC236}">
                  <a16:creationId xmlns:a16="http://schemas.microsoft.com/office/drawing/2014/main" id="{F3BF5718-BDC9-840C-4E9A-1D89A5934ADF}"/>
                </a:ext>
              </a:extLst>
            </p:cNvPr>
            <p:cNvSpPr>
              <a:spLocks/>
            </p:cNvSpPr>
            <p:nvPr/>
          </p:nvSpPr>
          <p:spPr bwMode="auto">
            <a:xfrm rot="5400000">
              <a:off x="11082841" y="3849727"/>
              <a:ext cx="147990" cy="78339"/>
            </a:xfrm>
            <a:custGeom>
              <a:avLst/>
              <a:gdLst>
                <a:gd name="T0" fmla="*/ 22 w 45"/>
                <a:gd name="T1" fmla="*/ 0 h 26"/>
                <a:gd name="T2" fmla="*/ 28 w 45"/>
                <a:gd name="T3" fmla="*/ 26 h 26"/>
                <a:gd name="T4" fmla="*/ 22 w 45"/>
                <a:gd name="T5" fmla="*/ 0 h 26"/>
              </a:gdLst>
              <a:ahLst/>
              <a:cxnLst>
                <a:cxn ang="0">
                  <a:pos x="T0" y="T1"/>
                </a:cxn>
                <a:cxn ang="0">
                  <a:pos x="T2" y="T3"/>
                </a:cxn>
                <a:cxn ang="0">
                  <a:pos x="T4" y="T5"/>
                </a:cxn>
              </a:cxnLst>
              <a:rect l="0" t="0" r="r" b="b"/>
              <a:pathLst>
                <a:path w="45" h="26">
                  <a:moveTo>
                    <a:pt x="22" y="0"/>
                  </a:moveTo>
                  <a:cubicBezTo>
                    <a:pt x="32" y="2"/>
                    <a:pt x="45" y="22"/>
                    <a:pt x="28" y="26"/>
                  </a:cubicBezTo>
                  <a:cubicBezTo>
                    <a:pt x="10" y="24"/>
                    <a:pt x="0" y="9"/>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1" name="Freeform 48">
              <a:extLst>
                <a:ext uri="{FF2B5EF4-FFF2-40B4-BE49-F238E27FC236}">
                  <a16:creationId xmlns:a16="http://schemas.microsoft.com/office/drawing/2014/main" id="{C228B2C6-09B9-0197-99EA-39EC047DF7BD}"/>
                </a:ext>
              </a:extLst>
            </p:cNvPr>
            <p:cNvSpPr>
              <a:spLocks/>
            </p:cNvSpPr>
            <p:nvPr/>
          </p:nvSpPr>
          <p:spPr bwMode="auto">
            <a:xfrm rot="5400000">
              <a:off x="11078098" y="3616257"/>
              <a:ext cx="133812" cy="79154"/>
            </a:xfrm>
            <a:custGeom>
              <a:avLst/>
              <a:gdLst>
                <a:gd name="T0" fmla="*/ 19 w 41"/>
                <a:gd name="T1" fmla="*/ 0 h 26"/>
                <a:gd name="T2" fmla="*/ 7 w 41"/>
                <a:gd name="T3" fmla="*/ 19 h 26"/>
                <a:gd name="T4" fmla="*/ 19 w 41"/>
                <a:gd name="T5" fmla="*/ 0 h 26"/>
              </a:gdLst>
              <a:ahLst/>
              <a:cxnLst>
                <a:cxn ang="0">
                  <a:pos x="T0" y="T1"/>
                </a:cxn>
                <a:cxn ang="0">
                  <a:pos x="T2" y="T3"/>
                </a:cxn>
                <a:cxn ang="0">
                  <a:pos x="T4" y="T5"/>
                </a:cxn>
              </a:cxnLst>
              <a:rect l="0" t="0" r="r" b="b"/>
              <a:pathLst>
                <a:path w="41" h="26">
                  <a:moveTo>
                    <a:pt x="19" y="0"/>
                  </a:moveTo>
                  <a:cubicBezTo>
                    <a:pt x="41" y="9"/>
                    <a:pt x="28" y="26"/>
                    <a:pt x="7" y="19"/>
                  </a:cubicBezTo>
                  <a:cubicBezTo>
                    <a:pt x="0" y="8"/>
                    <a:pt x="7" y="1"/>
                    <a:pt x="1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2" name="Freeform 49">
              <a:extLst>
                <a:ext uri="{FF2B5EF4-FFF2-40B4-BE49-F238E27FC236}">
                  <a16:creationId xmlns:a16="http://schemas.microsoft.com/office/drawing/2014/main" id="{57C6648C-C0B4-BD17-D230-91DE452DAB11}"/>
                </a:ext>
              </a:extLst>
            </p:cNvPr>
            <p:cNvSpPr>
              <a:spLocks/>
            </p:cNvSpPr>
            <p:nvPr/>
          </p:nvSpPr>
          <p:spPr bwMode="auto">
            <a:xfrm rot="5400000">
              <a:off x="11076712" y="6507925"/>
              <a:ext cx="127608" cy="81603"/>
            </a:xfrm>
            <a:custGeom>
              <a:avLst/>
              <a:gdLst>
                <a:gd name="T0" fmla="*/ 21 w 39"/>
                <a:gd name="T1" fmla="*/ 2 h 27"/>
                <a:gd name="T2" fmla="*/ 26 w 39"/>
                <a:gd name="T3" fmla="*/ 24 h 27"/>
                <a:gd name="T4" fmla="*/ 21 w 39"/>
                <a:gd name="T5" fmla="*/ 2 h 27"/>
              </a:gdLst>
              <a:ahLst/>
              <a:cxnLst>
                <a:cxn ang="0">
                  <a:pos x="T0" y="T1"/>
                </a:cxn>
                <a:cxn ang="0">
                  <a:pos x="T2" y="T3"/>
                </a:cxn>
                <a:cxn ang="0">
                  <a:pos x="T4" y="T5"/>
                </a:cxn>
              </a:cxnLst>
              <a:rect l="0" t="0" r="r" b="b"/>
              <a:pathLst>
                <a:path w="39" h="27">
                  <a:moveTo>
                    <a:pt x="21" y="2"/>
                  </a:moveTo>
                  <a:cubicBezTo>
                    <a:pt x="36" y="0"/>
                    <a:pt x="39" y="17"/>
                    <a:pt x="26" y="24"/>
                  </a:cubicBezTo>
                  <a:cubicBezTo>
                    <a:pt x="8" y="27"/>
                    <a:pt x="0" y="9"/>
                    <a:pt x="21"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3" name="Freeform 8">
              <a:extLst>
                <a:ext uri="{FF2B5EF4-FFF2-40B4-BE49-F238E27FC236}">
                  <a16:creationId xmlns:a16="http://schemas.microsoft.com/office/drawing/2014/main" id="{9AC9B6FA-998F-B567-2F39-781F57ACA705}"/>
                </a:ext>
              </a:extLst>
            </p:cNvPr>
            <p:cNvSpPr>
              <a:spLocks/>
            </p:cNvSpPr>
            <p:nvPr/>
          </p:nvSpPr>
          <p:spPr bwMode="auto">
            <a:xfrm rot="5400000">
              <a:off x="11141853" y="34906"/>
              <a:ext cx="131153" cy="88130"/>
            </a:xfrm>
            <a:custGeom>
              <a:avLst/>
              <a:gdLst>
                <a:gd name="T0" fmla="*/ 26 w 40"/>
                <a:gd name="T1" fmla="*/ 0 h 29"/>
                <a:gd name="T2" fmla="*/ 39 w 40"/>
                <a:gd name="T3" fmla="*/ 20 h 29"/>
                <a:gd name="T4" fmla="*/ 26 w 40"/>
                <a:gd name="T5" fmla="*/ 0 h 29"/>
              </a:gdLst>
              <a:ahLst/>
              <a:cxnLst>
                <a:cxn ang="0">
                  <a:pos x="T0" y="T1"/>
                </a:cxn>
                <a:cxn ang="0">
                  <a:pos x="T2" y="T3"/>
                </a:cxn>
                <a:cxn ang="0">
                  <a:pos x="T4" y="T5"/>
                </a:cxn>
              </a:cxnLst>
              <a:rect l="0" t="0" r="r" b="b"/>
              <a:pathLst>
                <a:path w="40" h="29">
                  <a:moveTo>
                    <a:pt x="26" y="0"/>
                  </a:moveTo>
                  <a:cubicBezTo>
                    <a:pt x="34" y="0"/>
                    <a:pt x="40" y="10"/>
                    <a:pt x="39" y="20"/>
                  </a:cubicBezTo>
                  <a:cubicBezTo>
                    <a:pt x="17" y="29"/>
                    <a:pt x="0" y="10"/>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4" name="Freeform 106">
              <a:extLst>
                <a:ext uri="{FF2B5EF4-FFF2-40B4-BE49-F238E27FC236}">
                  <a16:creationId xmlns:a16="http://schemas.microsoft.com/office/drawing/2014/main" id="{42B138FE-612F-3B50-AB2F-C13E6E2A8758}"/>
                </a:ext>
              </a:extLst>
            </p:cNvPr>
            <p:cNvSpPr>
              <a:spLocks/>
            </p:cNvSpPr>
            <p:nvPr/>
          </p:nvSpPr>
          <p:spPr bwMode="auto">
            <a:xfrm rot="5400000">
              <a:off x="11301184" y="6639670"/>
              <a:ext cx="134697" cy="97107"/>
            </a:xfrm>
            <a:custGeom>
              <a:avLst/>
              <a:gdLst>
                <a:gd name="T0" fmla="*/ 25 w 41"/>
                <a:gd name="T1" fmla="*/ 0 h 32"/>
                <a:gd name="T2" fmla="*/ 4 w 41"/>
                <a:gd name="T3" fmla="*/ 18 h 32"/>
                <a:gd name="T4" fmla="*/ 25 w 41"/>
                <a:gd name="T5" fmla="*/ 0 h 32"/>
              </a:gdLst>
              <a:ahLst/>
              <a:cxnLst>
                <a:cxn ang="0">
                  <a:pos x="T0" y="T1"/>
                </a:cxn>
                <a:cxn ang="0">
                  <a:pos x="T2" y="T3"/>
                </a:cxn>
                <a:cxn ang="0">
                  <a:pos x="T4" y="T5"/>
                </a:cxn>
              </a:cxnLst>
              <a:rect l="0" t="0" r="r" b="b"/>
              <a:pathLst>
                <a:path w="41" h="32">
                  <a:moveTo>
                    <a:pt x="25" y="0"/>
                  </a:moveTo>
                  <a:cubicBezTo>
                    <a:pt x="41" y="13"/>
                    <a:pt x="15" y="32"/>
                    <a:pt x="4" y="18"/>
                  </a:cubicBezTo>
                  <a:cubicBezTo>
                    <a:pt x="0" y="5"/>
                    <a:pt x="15" y="0"/>
                    <a:pt x="2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spTree>
    <p:extLst>
      <p:ext uri="{BB962C8B-B14F-4D97-AF65-F5344CB8AC3E}">
        <p14:creationId xmlns:p14="http://schemas.microsoft.com/office/powerpoint/2010/main" val="30512687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a:t>20XX</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C8B8A27-DF03-4546-BA93-21C967D57E5C}" type="slidenum">
              <a:rPr lang="en-US" smtClean="0"/>
              <a:t>‹#›</a:t>
            </a:fld>
            <a:endParaRPr lang="en-US" dirty="0"/>
          </a:p>
        </p:txBody>
      </p:sp>
      <p:grpSp>
        <p:nvGrpSpPr>
          <p:cNvPr id="7" name="Group 6">
            <a:extLst>
              <a:ext uri="{FF2B5EF4-FFF2-40B4-BE49-F238E27FC236}">
                <a16:creationId xmlns:a16="http://schemas.microsoft.com/office/drawing/2014/main" id="{085300F2-90AE-9AB7-6B8A-6E54AC5A9692}"/>
              </a:ext>
              <a:ext uri="{C183D7F6-B498-43B3-948B-1728B52AA6E4}">
                <adec:decorative xmlns:adec="http://schemas.microsoft.com/office/drawing/2017/decorative" val="1"/>
              </a:ext>
            </a:extLst>
          </p:cNvPr>
          <p:cNvGrpSpPr/>
          <p:nvPr userDrawn="1"/>
        </p:nvGrpSpPr>
        <p:grpSpPr>
          <a:xfrm>
            <a:off x="11096450" y="13394"/>
            <a:ext cx="494218" cy="6814823"/>
            <a:chOff x="11096450" y="13394"/>
            <a:chExt cx="494218" cy="6814823"/>
          </a:xfrm>
          <a:solidFill>
            <a:schemeClr val="bg2">
              <a:lumMod val="90000"/>
            </a:schemeClr>
          </a:solidFill>
        </p:grpSpPr>
        <p:sp>
          <p:nvSpPr>
            <p:cNvPr id="8" name="Freeform 8">
              <a:extLst>
                <a:ext uri="{FF2B5EF4-FFF2-40B4-BE49-F238E27FC236}">
                  <a16:creationId xmlns:a16="http://schemas.microsoft.com/office/drawing/2014/main" id="{F8AC3ED5-9B34-2EDD-EEB3-CA9E48B6491C}"/>
                </a:ext>
              </a:extLst>
            </p:cNvPr>
            <p:cNvSpPr>
              <a:spLocks/>
            </p:cNvSpPr>
            <p:nvPr/>
          </p:nvSpPr>
          <p:spPr bwMode="auto">
            <a:xfrm rot="5400000">
              <a:off x="11108009" y="6718576"/>
              <a:ext cx="131153" cy="88130"/>
            </a:xfrm>
            <a:custGeom>
              <a:avLst/>
              <a:gdLst>
                <a:gd name="T0" fmla="*/ 26 w 40"/>
                <a:gd name="T1" fmla="*/ 0 h 29"/>
                <a:gd name="T2" fmla="*/ 39 w 40"/>
                <a:gd name="T3" fmla="*/ 20 h 29"/>
                <a:gd name="T4" fmla="*/ 26 w 40"/>
                <a:gd name="T5" fmla="*/ 0 h 29"/>
              </a:gdLst>
              <a:ahLst/>
              <a:cxnLst>
                <a:cxn ang="0">
                  <a:pos x="T0" y="T1"/>
                </a:cxn>
                <a:cxn ang="0">
                  <a:pos x="T2" y="T3"/>
                </a:cxn>
                <a:cxn ang="0">
                  <a:pos x="T4" y="T5"/>
                </a:cxn>
              </a:cxnLst>
              <a:rect l="0" t="0" r="r" b="b"/>
              <a:pathLst>
                <a:path w="40" h="29">
                  <a:moveTo>
                    <a:pt x="26" y="0"/>
                  </a:moveTo>
                  <a:cubicBezTo>
                    <a:pt x="34" y="0"/>
                    <a:pt x="40" y="10"/>
                    <a:pt x="39" y="20"/>
                  </a:cubicBezTo>
                  <a:cubicBezTo>
                    <a:pt x="17" y="29"/>
                    <a:pt x="0" y="10"/>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9" name="Freeform 10">
              <a:extLst>
                <a:ext uri="{FF2B5EF4-FFF2-40B4-BE49-F238E27FC236}">
                  <a16:creationId xmlns:a16="http://schemas.microsoft.com/office/drawing/2014/main" id="{187E7146-16A1-0367-CDA6-FA58E40DFB8D}"/>
                </a:ext>
              </a:extLst>
            </p:cNvPr>
            <p:cNvSpPr>
              <a:spLocks/>
            </p:cNvSpPr>
            <p:nvPr/>
          </p:nvSpPr>
          <p:spPr bwMode="auto">
            <a:xfrm rot="5400000">
              <a:off x="11475034" y="77813"/>
              <a:ext cx="138242" cy="88130"/>
            </a:xfrm>
            <a:custGeom>
              <a:avLst/>
              <a:gdLst>
                <a:gd name="T0" fmla="*/ 22 w 42"/>
                <a:gd name="T1" fmla="*/ 0 h 29"/>
                <a:gd name="T2" fmla="*/ 14 w 42"/>
                <a:gd name="T3" fmla="*/ 25 h 29"/>
                <a:gd name="T4" fmla="*/ 22 w 42"/>
                <a:gd name="T5" fmla="*/ 0 h 29"/>
              </a:gdLst>
              <a:ahLst/>
              <a:cxnLst>
                <a:cxn ang="0">
                  <a:pos x="T0" y="T1"/>
                </a:cxn>
                <a:cxn ang="0">
                  <a:pos x="T2" y="T3"/>
                </a:cxn>
                <a:cxn ang="0">
                  <a:pos x="T4" y="T5"/>
                </a:cxn>
              </a:cxnLst>
              <a:rect l="0" t="0" r="r" b="b"/>
              <a:pathLst>
                <a:path w="42" h="29">
                  <a:moveTo>
                    <a:pt x="22" y="0"/>
                  </a:moveTo>
                  <a:cubicBezTo>
                    <a:pt x="42" y="7"/>
                    <a:pt x="28" y="29"/>
                    <a:pt x="14" y="25"/>
                  </a:cubicBezTo>
                  <a:cubicBezTo>
                    <a:pt x="0" y="18"/>
                    <a:pt x="8" y="1"/>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0" name="Freeform 15">
              <a:extLst>
                <a:ext uri="{FF2B5EF4-FFF2-40B4-BE49-F238E27FC236}">
                  <a16:creationId xmlns:a16="http://schemas.microsoft.com/office/drawing/2014/main" id="{AFCE4401-DF1D-AB33-AF9A-3689D7DCEA25}"/>
                </a:ext>
              </a:extLst>
            </p:cNvPr>
            <p:cNvSpPr>
              <a:spLocks/>
            </p:cNvSpPr>
            <p:nvPr/>
          </p:nvSpPr>
          <p:spPr bwMode="auto">
            <a:xfrm rot="5400000">
              <a:off x="11478964" y="592010"/>
              <a:ext cx="121406" cy="72626"/>
            </a:xfrm>
            <a:custGeom>
              <a:avLst/>
              <a:gdLst>
                <a:gd name="T0" fmla="*/ 16 w 37"/>
                <a:gd name="T1" fmla="*/ 0 h 24"/>
                <a:gd name="T2" fmla="*/ 11 w 37"/>
                <a:gd name="T3" fmla="*/ 24 h 24"/>
                <a:gd name="T4" fmla="*/ 16 w 37"/>
                <a:gd name="T5" fmla="*/ 0 h 24"/>
              </a:gdLst>
              <a:ahLst/>
              <a:cxnLst>
                <a:cxn ang="0">
                  <a:pos x="T0" y="T1"/>
                </a:cxn>
                <a:cxn ang="0">
                  <a:pos x="T2" y="T3"/>
                </a:cxn>
                <a:cxn ang="0">
                  <a:pos x="T4" y="T5"/>
                </a:cxn>
              </a:cxnLst>
              <a:rect l="0" t="0" r="r" b="b"/>
              <a:pathLst>
                <a:path w="37" h="24">
                  <a:moveTo>
                    <a:pt x="16" y="0"/>
                  </a:moveTo>
                  <a:cubicBezTo>
                    <a:pt x="37" y="6"/>
                    <a:pt x="30" y="20"/>
                    <a:pt x="11" y="24"/>
                  </a:cubicBezTo>
                  <a:cubicBezTo>
                    <a:pt x="0" y="17"/>
                    <a:pt x="5" y="3"/>
                    <a:pt x="1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1" name="Freeform 18">
              <a:extLst>
                <a:ext uri="{FF2B5EF4-FFF2-40B4-BE49-F238E27FC236}">
                  <a16:creationId xmlns:a16="http://schemas.microsoft.com/office/drawing/2014/main" id="{04474366-D9FA-1877-8FC8-EF14078D8F6D}"/>
                </a:ext>
              </a:extLst>
            </p:cNvPr>
            <p:cNvSpPr>
              <a:spLocks/>
            </p:cNvSpPr>
            <p:nvPr/>
          </p:nvSpPr>
          <p:spPr bwMode="auto">
            <a:xfrm rot="5400000">
              <a:off x="11482378" y="335267"/>
              <a:ext cx="138242" cy="78339"/>
            </a:xfrm>
            <a:custGeom>
              <a:avLst/>
              <a:gdLst>
                <a:gd name="T0" fmla="*/ 6 w 42"/>
                <a:gd name="T1" fmla="*/ 6 h 26"/>
                <a:gd name="T2" fmla="*/ 21 w 42"/>
                <a:gd name="T3" fmla="*/ 26 h 26"/>
                <a:gd name="T4" fmla="*/ 6 w 42"/>
                <a:gd name="T5" fmla="*/ 6 h 26"/>
              </a:gdLst>
              <a:ahLst/>
              <a:cxnLst>
                <a:cxn ang="0">
                  <a:pos x="T0" y="T1"/>
                </a:cxn>
                <a:cxn ang="0">
                  <a:pos x="T2" y="T3"/>
                </a:cxn>
                <a:cxn ang="0">
                  <a:pos x="T4" y="T5"/>
                </a:cxn>
              </a:cxnLst>
              <a:rect l="0" t="0" r="r" b="b"/>
              <a:pathLst>
                <a:path w="42" h="26">
                  <a:moveTo>
                    <a:pt x="6" y="6"/>
                  </a:moveTo>
                  <a:cubicBezTo>
                    <a:pt x="25" y="0"/>
                    <a:pt x="42" y="17"/>
                    <a:pt x="21" y="26"/>
                  </a:cubicBezTo>
                  <a:cubicBezTo>
                    <a:pt x="9" y="26"/>
                    <a:pt x="0" y="16"/>
                    <a:pt x="6" y="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2" name="Freeform 19">
              <a:extLst>
                <a:ext uri="{FF2B5EF4-FFF2-40B4-BE49-F238E27FC236}">
                  <a16:creationId xmlns:a16="http://schemas.microsoft.com/office/drawing/2014/main" id="{B0005B38-BA15-0A72-C80A-F4D711FF2C5C}"/>
                </a:ext>
              </a:extLst>
            </p:cNvPr>
            <p:cNvSpPr>
              <a:spLocks/>
            </p:cNvSpPr>
            <p:nvPr/>
          </p:nvSpPr>
          <p:spPr bwMode="auto">
            <a:xfrm rot="5400000">
              <a:off x="11407714" y="2021691"/>
              <a:ext cx="124951" cy="69362"/>
            </a:xfrm>
            <a:custGeom>
              <a:avLst/>
              <a:gdLst>
                <a:gd name="T0" fmla="*/ 16 w 38"/>
                <a:gd name="T1" fmla="*/ 0 h 23"/>
                <a:gd name="T2" fmla="*/ 10 w 38"/>
                <a:gd name="T3" fmla="*/ 23 h 23"/>
                <a:gd name="T4" fmla="*/ 16 w 38"/>
                <a:gd name="T5" fmla="*/ 0 h 23"/>
              </a:gdLst>
              <a:ahLst/>
              <a:cxnLst>
                <a:cxn ang="0">
                  <a:pos x="T0" y="T1"/>
                </a:cxn>
                <a:cxn ang="0">
                  <a:pos x="T2" y="T3"/>
                </a:cxn>
                <a:cxn ang="0">
                  <a:pos x="T4" y="T5"/>
                </a:cxn>
              </a:cxnLst>
              <a:rect l="0" t="0" r="r" b="b"/>
              <a:pathLst>
                <a:path w="38" h="23">
                  <a:moveTo>
                    <a:pt x="16" y="0"/>
                  </a:moveTo>
                  <a:cubicBezTo>
                    <a:pt x="38" y="8"/>
                    <a:pt x="31" y="18"/>
                    <a:pt x="10" y="23"/>
                  </a:cubicBezTo>
                  <a:cubicBezTo>
                    <a:pt x="0" y="16"/>
                    <a:pt x="4" y="3"/>
                    <a:pt x="1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3" name="Freeform 20">
              <a:extLst>
                <a:ext uri="{FF2B5EF4-FFF2-40B4-BE49-F238E27FC236}">
                  <a16:creationId xmlns:a16="http://schemas.microsoft.com/office/drawing/2014/main" id="{557C5AC0-19D6-6D90-7E50-7477F8B14BDC}"/>
                </a:ext>
              </a:extLst>
            </p:cNvPr>
            <p:cNvSpPr>
              <a:spLocks/>
            </p:cNvSpPr>
            <p:nvPr/>
          </p:nvSpPr>
          <p:spPr bwMode="auto">
            <a:xfrm rot="5400000">
              <a:off x="11414629" y="2272420"/>
              <a:ext cx="128495" cy="78339"/>
            </a:xfrm>
            <a:custGeom>
              <a:avLst/>
              <a:gdLst>
                <a:gd name="T0" fmla="*/ 24 w 39"/>
                <a:gd name="T1" fmla="*/ 0 h 26"/>
                <a:gd name="T2" fmla="*/ 20 w 39"/>
                <a:gd name="T3" fmla="*/ 26 h 26"/>
                <a:gd name="T4" fmla="*/ 24 w 39"/>
                <a:gd name="T5" fmla="*/ 0 h 26"/>
              </a:gdLst>
              <a:ahLst/>
              <a:cxnLst>
                <a:cxn ang="0">
                  <a:pos x="T0" y="T1"/>
                </a:cxn>
                <a:cxn ang="0">
                  <a:pos x="T2" y="T3"/>
                </a:cxn>
                <a:cxn ang="0">
                  <a:pos x="T4" y="T5"/>
                </a:cxn>
              </a:cxnLst>
              <a:rect l="0" t="0" r="r" b="b"/>
              <a:pathLst>
                <a:path w="39" h="26">
                  <a:moveTo>
                    <a:pt x="24" y="0"/>
                  </a:moveTo>
                  <a:cubicBezTo>
                    <a:pt x="39" y="3"/>
                    <a:pt x="36" y="26"/>
                    <a:pt x="20" y="26"/>
                  </a:cubicBezTo>
                  <a:cubicBezTo>
                    <a:pt x="0" y="18"/>
                    <a:pt x="3" y="3"/>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 name="Freeform 22">
              <a:extLst>
                <a:ext uri="{FF2B5EF4-FFF2-40B4-BE49-F238E27FC236}">
                  <a16:creationId xmlns:a16="http://schemas.microsoft.com/office/drawing/2014/main" id="{246A0B54-AB2B-671B-D3C4-C0767E0FBAF3}"/>
                </a:ext>
              </a:extLst>
            </p:cNvPr>
            <p:cNvSpPr>
              <a:spLocks/>
            </p:cNvSpPr>
            <p:nvPr/>
          </p:nvSpPr>
          <p:spPr bwMode="auto">
            <a:xfrm rot="5400000">
              <a:off x="11426398" y="1049544"/>
              <a:ext cx="150648" cy="99554"/>
            </a:xfrm>
            <a:custGeom>
              <a:avLst/>
              <a:gdLst>
                <a:gd name="T0" fmla="*/ 26 w 46"/>
                <a:gd name="T1" fmla="*/ 0 h 33"/>
                <a:gd name="T2" fmla="*/ 38 w 46"/>
                <a:gd name="T3" fmla="*/ 22 h 33"/>
                <a:gd name="T4" fmla="*/ 26 w 46"/>
                <a:gd name="T5" fmla="*/ 0 h 33"/>
              </a:gdLst>
              <a:ahLst/>
              <a:cxnLst>
                <a:cxn ang="0">
                  <a:pos x="T0" y="T1"/>
                </a:cxn>
                <a:cxn ang="0">
                  <a:pos x="T2" y="T3"/>
                </a:cxn>
                <a:cxn ang="0">
                  <a:pos x="T4" y="T5"/>
                </a:cxn>
              </a:cxnLst>
              <a:rect l="0" t="0" r="r" b="b"/>
              <a:pathLst>
                <a:path w="46" h="33">
                  <a:moveTo>
                    <a:pt x="26" y="0"/>
                  </a:moveTo>
                  <a:cubicBezTo>
                    <a:pt x="29" y="0"/>
                    <a:pt x="46" y="16"/>
                    <a:pt x="38" y="22"/>
                  </a:cubicBezTo>
                  <a:cubicBezTo>
                    <a:pt x="16" y="33"/>
                    <a:pt x="0" y="5"/>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5" name="Freeform 23">
              <a:extLst>
                <a:ext uri="{FF2B5EF4-FFF2-40B4-BE49-F238E27FC236}">
                  <a16:creationId xmlns:a16="http://schemas.microsoft.com/office/drawing/2014/main" id="{246B73A3-DBB0-9868-B5F5-75FA004DC6F1}"/>
                </a:ext>
              </a:extLst>
            </p:cNvPr>
            <p:cNvSpPr>
              <a:spLocks/>
            </p:cNvSpPr>
            <p:nvPr/>
          </p:nvSpPr>
          <p:spPr bwMode="auto">
            <a:xfrm rot="5400000">
              <a:off x="11440085" y="836978"/>
              <a:ext cx="134697" cy="81603"/>
            </a:xfrm>
            <a:custGeom>
              <a:avLst/>
              <a:gdLst>
                <a:gd name="T0" fmla="*/ 19 w 41"/>
                <a:gd name="T1" fmla="*/ 0 h 27"/>
                <a:gd name="T2" fmla="*/ 8 w 41"/>
                <a:gd name="T3" fmla="*/ 20 h 27"/>
                <a:gd name="T4" fmla="*/ 19 w 41"/>
                <a:gd name="T5" fmla="*/ 0 h 27"/>
              </a:gdLst>
              <a:ahLst/>
              <a:cxnLst>
                <a:cxn ang="0">
                  <a:pos x="T0" y="T1"/>
                </a:cxn>
                <a:cxn ang="0">
                  <a:pos x="T2" y="T3"/>
                </a:cxn>
                <a:cxn ang="0">
                  <a:pos x="T4" y="T5"/>
                </a:cxn>
              </a:cxnLst>
              <a:rect l="0" t="0" r="r" b="b"/>
              <a:pathLst>
                <a:path w="41" h="27">
                  <a:moveTo>
                    <a:pt x="19" y="0"/>
                  </a:moveTo>
                  <a:cubicBezTo>
                    <a:pt x="41" y="10"/>
                    <a:pt x="28" y="27"/>
                    <a:pt x="8" y="20"/>
                  </a:cubicBezTo>
                  <a:cubicBezTo>
                    <a:pt x="0" y="8"/>
                    <a:pt x="7" y="2"/>
                    <a:pt x="1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6" name="Freeform 26">
              <a:extLst>
                <a:ext uri="{FF2B5EF4-FFF2-40B4-BE49-F238E27FC236}">
                  <a16:creationId xmlns:a16="http://schemas.microsoft.com/office/drawing/2014/main" id="{36479A4A-2692-D0EF-3C03-0EF7E13A6FAB}"/>
                </a:ext>
              </a:extLst>
            </p:cNvPr>
            <p:cNvSpPr>
              <a:spLocks/>
            </p:cNvSpPr>
            <p:nvPr/>
          </p:nvSpPr>
          <p:spPr bwMode="auto">
            <a:xfrm rot="5400000">
              <a:off x="11427309" y="1320685"/>
              <a:ext cx="127608" cy="78339"/>
            </a:xfrm>
            <a:custGeom>
              <a:avLst/>
              <a:gdLst>
                <a:gd name="T0" fmla="*/ 24 w 39"/>
                <a:gd name="T1" fmla="*/ 0 h 26"/>
                <a:gd name="T2" fmla="*/ 20 w 39"/>
                <a:gd name="T3" fmla="*/ 25 h 26"/>
                <a:gd name="T4" fmla="*/ 24 w 39"/>
                <a:gd name="T5" fmla="*/ 0 h 26"/>
              </a:gdLst>
              <a:ahLst/>
              <a:cxnLst>
                <a:cxn ang="0">
                  <a:pos x="T0" y="T1"/>
                </a:cxn>
                <a:cxn ang="0">
                  <a:pos x="T2" y="T3"/>
                </a:cxn>
                <a:cxn ang="0">
                  <a:pos x="T4" y="T5"/>
                </a:cxn>
              </a:cxnLst>
              <a:rect l="0" t="0" r="r" b="b"/>
              <a:pathLst>
                <a:path w="39" h="26">
                  <a:moveTo>
                    <a:pt x="24" y="0"/>
                  </a:moveTo>
                  <a:cubicBezTo>
                    <a:pt x="39" y="2"/>
                    <a:pt x="36" y="26"/>
                    <a:pt x="20" y="25"/>
                  </a:cubicBezTo>
                  <a:cubicBezTo>
                    <a:pt x="0" y="18"/>
                    <a:pt x="3" y="3"/>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7" name="Freeform 27">
              <a:extLst>
                <a:ext uri="{FF2B5EF4-FFF2-40B4-BE49-F238E27FC236}">
                  <a16:creationId xmlns:a16="http://schemas.microsoft.com/office/drawing/2014/main" id="{DACE44DC-A28B-2B3D-E594-88F465F0CBC3}"/>
                </a:ext>
              </a:extLst>
            </p:cNvPr>
            <p:cNvSpPr>
              <a:spLocks/>
            </p:cNvSpPr>
            <p:nvPr/>
          </p:nvSpPr>
          <p:spPr bwMode="auto">
            <a:xfrm rot="5400000">
              <a:off x="11407470" y="1778440"/>
              <a:ext cx="131153" cy="93843"/>
            </a:xfrm>
            <a:custGeom>
              <a:avLst/>
              <a:gdLst>
                <a:gd name="T0" fmla="*/ 22 w 40"/>
                <a:gd name="T1" fmla="*/ 0 h 31"/>
                <a:gd name="T2" fmla="*/ 16 w 40"/>
                <a:gd name="T3" fmla="*/ 25 h 31"/>
                <a:gd name="T4" fmla="*/ 22 w 40"/>
                <a:gd name="T5" fmla="*/ 0 h 31"/>
              </a:gdLst>
              <a:ahLst/>
              <a:cxnLst>
                <a:cxn ang="0">
                  <a:pos x="T0" y="T1"/>
                </a:cxn>
                <a:cxn ang="0">
                  <a:pos x="T2" y="T3"/>
                </a:cxn>
                <a:cxn ang="0">
                  <a:pos x="T4" y="T5"/>
                </a:cxn>
              </a:cxnLst>
              <a:rect l="0" t="0" r="r" b="b"/>
              <a:pathLst>
                <a:path w="40" h="31">
                  <a:moveTo>
                    <a:pt x="22" y="0"/>
                  </a:moveTo>
                  <a:cubicBezTo>
                    <a:pt x="39" y="3"/>
                    <a:pt x="40" y="31"/>
                    <a:pt x="16" y="25"/>
                  </a:cubicBezTo>
                  <a:cubicBezTo>
                    <a:pt x="0" y="7"/>
                    <a:pt x="13" y="4"/>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8" name="Freeform 28">
              <a:extLst>
                <a:ext uri="{FF2B5EF4-FFF2-40B4-BE49-F238E27FC236}">
                  <a16:creationId xmlns:a16="http://schemas.microsoft.com/office/drawing/2014/main" id="{A085E8A6-B619-ED58-2311-F585572F7C31}"/>
                </a:ext>
              </a:extLst>
            </p:cNvPr>
            <p:cNvSpPr>
              <a:spLocks/>
            </p:cNvSpPr>
            <p:nvPr/>
          </p:nvSpPr>
          <p:spPr bwMode="auto">
            <a:xfrm rot="5400000">
              <a:off x="11404869" y="1535195"/>
              <a:ext cx="127608" cy="69362"/>
            </a:xfrm>
            <a:custGeom>
              <a:avLst/>
              <a:gdLst>
                <a:gd name="T0" fmla="*/ 16 w 39"/>
                <a:gd name="T1" fmla="*/ 0 h 23"/>
                <a:gd name="T2" fmla="*/ 11 w 39"/>
                <a:gd name="T3" fmla="*/ 23 h 23"/>
                <a:gd name="T4" fmla="*/ 16 w 39"/>
                <a:gd name="T5" fmla="*/ 0 h 23"/>
              </a:gdLst>
              <a:ahLst/>
              <a:cxnLst>
                <a:cxn ang="0">
                  <a:pos x="T0" y="T1"/>
                </a:cxn>
                <a:cxn ang="0">
                  <a:pos x="T2" y="T3"/>
                </a:cxn>
                <a:cxn ang="0">
                  <a:pos x="T4" y="T5"/>
                </a:cxn>
              </a:cxnLst>
              <a:rect l="0" t="0" r="r" b="b"/>
              <a:pathLst>
                <a:path w="39" h="23">
                  <a:moveTo>
                    <a:pt x="16" y="0"/>
                  </a:moveTo>
                  <a:cubicBezTo>
                    <a:pt x="39" y="7"/>
                    <a:pt x="31" y="17"/>
                    <a:pt x="11" y="23"/>
                  </a:cubicBezTo>
                  <a:cubicBezTo>
                    <a:pt x="0" y="16"/>
                    <a:pt x="4" y="2"/>
                    <a:pt x="1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9" name="Freeform 30">
              <a:extLst>
                <a:ext uri="{FF2B5EF4-FFF2-40B4-BE49-F238E27FC236}">
                  <a16:creationId xmlns:a16="http://schemas.microsoft.com/office/drawing/2014/main" id="{A3B4AC08-B360-3C02-90DD-F54AE707A77D}"/>
                </a:ext>
              </a:extLst>
            </p:cNvPr>
            <p:cNvSpPr>
              <a:spLocks/>
            </p:cNvSpPr>
            <p:nvPr/>
          </p:nvSpPr>
          <p:spPr bwMode="auto">
            <a:xfrm rot="5400000">
              <a:off x="11480119" y="1078297"/>
              <a:ext cx="9748" cy="5712"/>
            </a:xfrm>
            <a:custGeom>
              <a:avLst/>
              <a:gdLst>
                <a:gd name="T0" fmla="*/ 1 w 3"/>
                <a:gd name="T1" fmla="*/ 0 h 2"/>
                <a:gd name="T2" fmla="*/ 2 w 3"/>
                <a:gd name="T3" fmla="*/ 2 h 2"/>
                <a:gd name="T4" fmla="*/ 1 w 3"/>
                <a:gd name="T5" fmla="*/ 0 h 2"/>
              </a:gdLst>
              <a:ahLst/>
              <a:cxnLst>
                <a:cxn ang="0">
                  <a:pos x="T0" y="T1"/>
                </a:cxn>
                <a:cxn ang="0">
                  <a:pos x="T2" y="T3"/>
                </a:cxn>
                <a:cxn ang="0">
                  <a:pos x="T4" y="T5"/>
                </a:cxn>
              </a:cxnLst>
              <a:rect l="0" t="0" r="r" b="b"/>
              <a:pathLst>
                <a:path w="3" h="2">
                  <a:moveTo>
                    <a:pt x="1" y="0"/>
                  </a:moveTo>
                  <a:cubicBezTo>
                    <a:pt x="2" y="1"/>
                    <a:pt x="3" y="2"/>
                    <a:pt x="2" y="2"/>
                  </a:cubicBezTo>
                  <a:cubicBezTo>
                    <a:pt x="1" y="2"/>
                    <a:pt x="0" y="1"/>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0" name="Freeform 43">
              <a:extLst>
                <a:ext uri="{FF2B5EF4-FFF2-40B4-BE49-F238E27FC236}">
                  <a16:creationId xmlns:a16="http://schemas.microsoft.com/office/drawing/2014/main" id="{EB63091F-79D2-43A7-CB97-6A0BFA5D69FC}"/>
                </a:ext>
              </a:extLst>
            </p:cNvPr>
            <p:cNvSpPr>
              <a:spLocks/>
            </p:cNvSpPr>
            <p:nvPr/>
          </p:nvSpPr>
          <p:spPr bwMode="auto">
            <a:xfrm rot="5400000">
              <a:off x="11194111" y="860614"/>
              <a:ext cx="143559" cy="75075"/>
            </a:xfrm>
            <a:custGeom>
              <a:avLst/>
              <a:gdLst>
                <a:gd name="T0" fmla="*/ 28 w 44"/>
                <a:gd name="T1" fmla="*/ 0 h 25"/>
                <a:gd name="T2" fmla="*/ 25 w 44"/>
                <a:gd name="T3" fmla="*/ 25 h 25"/>
                <a:gd name="T4" fmla="*/ 28 w 44"/>
                <a:gd name="T5" fmla="*/ 0 h 25"/>
              </a:gdLst>
              <a:ahLst/>
              <a:cxnLst>
                <a:cxn ang="0">
                  <a:pos x="T0" y="T1"/>
                </a:cxn>
                <a:cxn ang="0">
                  <a:pos x="T2" y="T3"/>
                </a:cxn>
                <a:cxn ang="0">
                  <a:pos x="T4" y="T5"/>
                </a:cxn>
              </a:cxnLst>
              <a:rect l="0" t="0" r="r" b="b"/>
              <a:pathLst>
                <a:path w="44" h="25">
                  <a:moveTo>
                    <a:pt x="28" y="0"/>
                  </a:moveTo>
                  <a:cubicBezTo>
                    <a:pt x="44" y="2"/>
                    <a:pt x="38" y="22"/>
                    <a:pt x="25" y="25"/>
                  </a:cubicBezTo>
                  <a:cubicBezTo>
                    <a:pt x="0" y="25"/>
                    <a:pt x="9" y="5"/>
                    <a:pt x="2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1" name="Freeform 51">
              <a:extLst>
                <a:ext uri="{FF2B5EF4-FFF2-40B4-BE49-F238E27FC236}">
                  <a16:creationId xmlns:a16="http://schemas.microsoft.com/office/drawing/2014/main" id="{AFA3FFE6-DEE3-BB25-1F1D-42C9577F4B6E}"/>
                </a:ext>
              </a:extLst>
            </p:cNvPr>
            <p:cNvSpPr>
              <a:spLocks/>
            </p:cNvSpPr>
            <p:nvPr/>
          </p:nvSpPr>
          <p:spPr bwMode="auto">
            <a:xfrm rot="5400000">
              <a:off x="11167080" y="1015030"/>
              <a:ext cx="115202" cy="90579"/>
            </a:xfrm>
            <a:custGeom>
              <a:avLst/>
              <a:gdLst>
                <a:gd name="T0" fmla="*/ 19 w 35"/>
                <a:gd name="T1" fmla="*/ 0 h 30"/>
                <a:gd name="T2" fmla="*/ 33 w 35"/>
                <a:gd name="T3" fmla="*/ 15 h 30"/>
                <a:gd name="T4" fmla="*/ 25 w 35"/>
                <a:gd name="T5" fmla="*/ 19 h 30"/>
                <a:gd name="T6" fmla="*/ 19 w 35"/>
                <a:gd name="T7" fmla="*/ 0 h 30"/>
              </a:gdLst>
              <a:ahLst/>
              <a:cxnLst>
                <a:cxn ang="0">
                  <a:pos x="T0" y="T1"/>
                </a:cxn>
                <a:cxn ang="0">
                  <a:pos x="T2" y="T3"/>
                </a:cxn>
                <a:cxn ang="0">
                  <a:pos x="T4" y="T5"/>
                </a:cxn>
                <a:cxn ang="0">
                  <a:pos x="T6" y="T7"/>
                </a:cxn>
              </a:cxnLst>
              <a:rect l="0" t="0" r="r" b="b"/>
              <a:pathLst>
                <a:path w="35" h="30">
                  <a:moveTo>
                    <a:pt x="19" y="0"/>
                  </a:moveTo>
                  <a:cubicBezTo>
                    <a:pt x="26" y="0"/>
                    <a:pt x="35" y="8"/>
                    <a:pt x="33" y="15"/>
                  </a:cubicBezTo>
                  <a:cubicBezTo>
                    <a:pt x="30" y="12"/>
                    <a:pt x="27" y="17"/>
                    <a:pt x="25" y="19"/>
                  </a:cubicBezTo>
                  <a:cubicBezTo>
                    <a:pt x="7" y="30"/>
                    <a:pt x="0" y="5"/>
                    <a:pt x="1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2" name="Freeform 52">
              <a:extLst>
                <a:ext uri="{FF2B5EF4-FFF2-40B4-BE49-F238E27FC236}">
                  <a16:creationId xmlns:a16="http://schemas.microsoft.com/office/drawing/2014/main" id="{AC42D118-1920-5A2F-4D09-F36182173458}"/>
                </a:ext>
              </a:extLst>
            </p:cNvPr>
            <p:cNvSpPr>
              <a:spLocks/>
            </p:cNvSpPr>
            <p:nvPr/>
          </p:nvSpPr>
          <p:spPr bwMode="auto">
            <a:xfrm rot="5400000">
              <a:off x="11164085" y="450599"/>
              <a:ext cx="118747" cy="81603"/>
            </a:xfrm>
            <a:custGeom>
              <a:avLst/>
              <a:gdLst>
                <a:gd name="T0" fmla="*/ 21 w 36"/>
                <a:gd name="T1" fmla="*/ 0 h 27"/>
                <a:gd name="T2" fmla="*/ 22 w 36"/>
                <a:gd name="T3" fmla="*/ 27 h 27"/>
                <a:gd name="T4" fmla="*/ 21 w 36"/>
                <a:gd name="T5" fmla="*/ 0 h 27"/>
              </a:gdLst>
              <a:ahLst/>
              <a:cxnLst>
                <a:cxn ang="0">
                  <a:pos x="T0" y="T1"/>
                </a:cxn>
                <a:cxn ang="0">
                  <a:pos x="T2" y="T3"/>
                </a:cxn>
                <a:cxn ang="0">
                  <a:pos x="T4" y="T5"/>
                </a:cxn>
              </a:cxnLst>
              <a:rect l="0" t="0" r="r" b="b"/>
              <a:pathLst>
                <a:path w="36" h="27">
                  <a:moveTo>
                    <a:pt x="21" y="0"/>
                  </a:moveTo>
                  <a:cubicBezTo>
                    <a:pt x="33" y="3"/>
                    <a:pt x="36" y="23"/>
                    <a:pt x="22" y="27"/>
                  </a:cubicBezTo>
                  <a:cubicBezTo>
                    <a:pt x="3" y="25"/>
                    <a:pt x="0" y="1"/>
                    <a:pt x="2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3" name="Freeform 53">
              <a:extLst>
                <a:ext uri="{FF2B5EF4-FFF2-40B4-BE49-F238E27FC236}">
                  <a16:creationId xmlns:a16="http://schemas.microsoft.com/office/drawing/2014/main" id="{0DE5BCA3-F568-60EA-4CF1-D4FA731A0C6D}"/>
                </a:ext>
              </a:extLst>
            </p:cNvPr>
            <p:cNvSpPr>
              <a:spLocks/>
            </p:cNvSpPr>
            <p:nvPr/>
          </p:nvSpPr>
          <p:spPr bwMode="auto">
            <a:xfrm rot="5400000">
              <a:off x="11155166" y="1253803"/>
              <a:ext cx="127608" cy="79154"/>
            </a:xfrm>
            <a:custGeom>
              <a:avLst/>
              <a:gdLst>
                <a:gd name="T0" fmla="*/ 24 w 39"/>
                <a:gd name="T1" fmla="*/ 0 h 26"/>
                <a:gd name="T2" fmla="*/ 20 w 39"/>
                <a:gd name="T3" fmla="*/ 26 h 26"/>
                <a:gd name="T4" fmla="*/ 24 w 39"/>
                <a:gd name="T5" fmla="*/ 0 h 26"/>
              </a:gdLst>
              <a:ahLst/>
              <a:cxnLst>
                <a:cxn ang="0">
                  <a:pos x="T0" y="T1"/>
                </a:cxn>
                <a:cxn ang="0">
                  <a:pos x="T2" y="T3"/>
                </a:cxn>
                <a:cxn ang="0">
                  <a:pos x="T4" y="T5"/>
                </a:cxn>
              </a:cxnLst>
              <a:rect l="0" t="0" r="r" b="b"/>
              <a:pathLst>
                <a:path w="39" h="26">
                  <a:moveTo>
                    <a:pt x="24" y="0"/>
                  </a:moveTo>
                  <a:cubicBezTo>
                    <a:pt x="39" y="3"/>
                    <a:pt x="36" y="26"/>
                    <a:pt x="20" y="26"/>
                  </a:cubicBezTo>
                  <a:cubicBezTo>
                    <a:pt x="0" y="18"/>
                    <a:pt x="3" y="3"/>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4" name="Freeform 54">
              <a:extLst>
                <a:ext uri="{FF2B5EF4-FFF2-40B4-BE49-F238E27FC236}">
                  <a16:creationId xmlns:a16="http://schemas.microsoft.com/office/drawing/2014/main" id="{BE48E82A-E350-FC57-8247-180DF104D675}"/>
                </a:ext>
              </a:extLst>
            </p:cNvPr>
            <p:cNvSpPr>
              <a:spLocks/>
            </p:cNvSpPr>
            <p:nvPr/>
          </p:nvSpPr>
          <p:spPr bwMode="auto">
            <a:xfrm rot="5400000">
              <a:off x="11141013" y="614227"/>
              <a:ext cx="134697" cy="105266"/>
            </a:xfrm>
            <a:custGeom>
              <a:avLst/>
              <a:gdLst>
                <a:gd name="T0" fmla="*/ 28 w 41"/>
                <a:gd name="T1" fmla="*/ 2 h 35"/>
                <a:gd name="T2" fmla="*/ 40 w 41"/>
                <a:gd name="T3" fmla="*/ 21 h 35"/>
                <a:gd name="T4" fmla="*/ 28 w 41"/>
                <a:gd name="T5" fmla="*/ 2 h 35"/>
              </a:gdLst>
              <a:ahLst/>
              <a:cxnLst>
                <a:cxn ang="0">
                  <a:pos x="T0" y="T1"/>
                </a:cxn>
                <a:cxn ang="0">
                  <a:pos x="T2" y="T3"/>
                </a:cxn>
                <a:cxn ang="0">
                  <a:pos x="T4" y="T5"/>
                </a:cxn>
              </a:cxnLst>
              <a:rect l="0" t="0" r="r" b="b"/>
              <a:pathLst>
                <a:path w="41" h="35">
                  <a:moveTo>
                    <a:pt x="28" y="2"/>
                  </a:moveTo>
                  <a:cubicBezTo>
                    <a:pt x="37" y="0"/>
                    <a:pt x="41" y="13"/>
                    <a:pt x="40" y="21"/>
                  </a:cubicBezTo>
                  <a:cubicBezTo>
                    <a:pt x="22" y="35"/>
                    <a:pt x="0" y="10"/>
                    <a:pt x="28"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5" name="Freeform 55">
              <a:extLst>
                <a:ext uri="{FF2B5EF4-FFF2-40B4-BE49-F238E27FC236}">
                  <a16:creationId xmlns:a16="http://schemas.microsoft.com/office/drawing/2014/main" id="{233C6090-F5D0-3A24-3267-8B8D84A88E2B}"/>
                </a:ext>
              </a:extLst>
            </p:cNvPr>
            <p:cNvSpPr>
              <a:spLocks/>
            </p:cNvSpPr>
            <p:nvPr/>
          </p:nvSpPr>
          <p:spPr bwMode="auto">
            <a:xfrm rot="5400000">
              <a:off x="11155026" y="1463404"/>
              <a:ext cx="131153" cy="69362"/>
            </a:xfrm>
            <a:custGeom>
              <a:avLst/>
              <a:gdLst>
                <a:gd name="T0" fmla="*/ 24 w 40"/>
                <a:gd name="T1" fmla="*/ 0 h 23"/>
                <a:gd name="T2" fmla="*/ 25 w 40"/>
                <a:gd name="T3" fmla="*/ 23 h 23"/>
                <a:gd name="T4" fmla="*/ 24 w 40"/>
                <a:gd name="T5" fmla="*/ 0 h 23"/>
              </a:gdLst>
              <a:ahLst/>
              <a:cxnLst>
                <a:cxn ang="0">
                  <a:pos x="T0" y="T1"/>
                </a:cxn>
                <a:cxn ang="0">
                  <a:pos x="T2" y="T3"/>
                </a:cxn>
                <a:cxn ang="0">
                  <a:pos x="T4" y="T5"/>
                </a:cxn>
              </a:cxnLst>
              <a:rect l="0" t="0" r="r" b="b"/>
              <a:pathLst>
                <a:path w="40" h="23">
                  <a:moveTo>
                    <a:pt x="24" y="0"/>
                  </a:moveTo>
                  <a:cubicBezTo>
                    <a:pt x="40" y="0"/>
                    <a:pt x="38" y="20"/>
                    <a:pt x="25" y="23"/>
                  </a:cubicBezTo>
                  <a:cubicBezTo>
                    <a:pt x="0" y="22"/>
                    <a:pt x="6" y="3"/>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6" name="Freeform 56">
              <a:extLst>
                <a:ext uri="{FF2B5EF4-FFF2-40B4-BE49-F238E27FC236}">
                  <a16:creationId xmlns:a16="http://schemas.microsoft.com/office/drawing/2014/main" id="{AF67B084-3157-D98F-1FBA-F0741D960EB2}"/>
                </a:ext>
              </a:extLst>
            </p:cNvPr>
            <p:cNvSpPr>
              <a:spLocks/>
            </p:cNvSpPr>
            <p:nvPr/>
          </p:nvSpPr>
          <p:spPr bwMode="auto">
            <a:xfrm rot="5400000">
              <a:off x="11101585" y="2335317"/>
              <a:ext cx="128495" cy="72626"/>
            </a:xfrm>
            <a:custGeom>
              <a:avLst/>
              <a:gdLst>
                <a:gd name="T0" fmla="*/ 21 w 39"/>
                <a:gd name="T1" fmla="*/ 0 h 24"/>
                <a:gd name="T2" fmla="*/ 22 w 39"/>
                <a:gd name="T3" fmla="*/ 24 h 24"/>
                <a:gd name="T4" fmla="*/ 21 w 39"/>
                <a:gd name="T5" fmla="*/ 0 h 24"/>
              </a:gdLst>
              <a:ahLst/>
              <a:cxnLst>
                <a:cxn ang="0">
                  <a:pos x="T0" y="T1"/>
                </a:cxn>
                <a:cxn ang="0">
                  <a:pos x="T2" y="T3"/>
                </a:cxn>
                <a:cxn ang="0">
                  <a:pos x="T4" y="T5"/>
                </a:cxn>
              </a:cxnLst>
              <a:rect l="0" t="0" r="r" b="b"/>
              <a:pathLst>
                <a:path w="39" h="24">
                  <a:moveTo>
                    <a:pt x="21" y="0"/>
                  </a:moveTo>
                  <a:cubicBezTo>
                    <a:pt x="37" y="0"/>
                    <a:pt x="39" y="23"/>
                    <a:pt x="22" y="24"/>
                  </a:cubicBezTo>
                  <a:cubicBezTo>
                    <a:pt x="7" y="22"/>
                    <a:pt x="0" y="5"/>
                    <a:pt x="2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7" name="Freeform 57">
              <a:extLst>
                <a:ext uri="{FF2B5EF4-FFF2-40B4-BE49-F238E27FC236}">
                  <a16:creationId xmlns:a16="http://schemas.microsoft.com/office/drawing/2014/main" id="{A11A1661-23FC-D508-FD14-029F4AC895C4}"/>
                </a:ext>
              </a:extLst>
            </p:cNvPr>
            <p:cNvSpPr>
              <a:spLocks/>
            </p:cNvSpPr>
            <p:nvPr/>
          </p:nvSpPr>
          <p:spPr bwMode="auto">
            <a:xfrm rot="5400000">
              <a:off x="11141175" y="1673149"/>
              <a:ext cx="140901" cy="93843"/>
            </a:xfrm>
            <a:custGeom>
              <a:avLst/>
              <a:gdLst>
                <a:gd name="T0" fmla="*/ 27 w 43"/>
                <a:gd name="T1" fmla="*/ 3 h 31"/>
                <a:gd name="T2" fmla="*/ 40 w 43"/>
                <a:gd name="T3" fmla="*/ 23 h 31"/>
                <a:gd name="T4" fmla="*/ 27 w 43"/>
                <a:gd name="T5" fmla="*/ 3 h 31"/>
              </a:gdLst>
              <a:ahLst/>
              <a:cxnLst>
                <a:cxn ang="0">
                  <a:pos x="T0" y="T1"/>
                </a:cxn>
                <a:cxn ang="0">
                  <a:pos x="T2" y="T3"/>
                </a:cxn>
                <a:cxn ang="0">
                  <a:pos x="T4" y="T5"/>
                </a:cxn>
              </a:cxnLst>
              <a:rect l="0" t="0" r="r" b="b"/>
              <a:pathLst>
                <a:path w="43" h="31">
                  <a:moveTo>
                    <a:pt x="27" y="3"/>
                  </a:moveTo>
                  <a:cubicBezTo>
                    <a:pt x="35" y="0"/>
                    <a:pt x="43" y="17"/>
                    <a:pt x="40" y="23"/>
                  </a:cubicBezTo>
                  <a:cubicBezTo>
                    <a:pt x="21" y="31"/>
                    <a:pt x="0" y="15"/>
                    <a:pt x="27" y="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8" name="Freeform 59">
              <a:extLst>
                <a:ext uri="{FF2B5EF4-FFF2-40B4-BE49-F238E27FC236}">
                  <a16:creationId xmlns:a16="http://schemas.microsoft.com/office/drawing/2014/main" id="{40D507CF-C5BE-183F-4643-F6851491911D}"/>
                </a:ext>
              </a:extLst>
            </p:cNvPr>
            <p:cNvSpPr>
              <a:spLocks/>
            </p:cNvSpPr>
            <p:nvPr/>
          </p:nvSpPr>
          <p:spPr bwMode="auto">
            <a:xfrm rot="5400000">
              <a:off x="11120625" y="255502"/>
              <a:ext cx="124063" cy="78339"/>
            </a:xfrm>
            <a:custGeom>
              <a:avLst/>
              <a:gdLst>
                <a:gd name="T0" fmla="*/ 22 w 38"/>
                <a:gd name="T1" fmla="*/ 0 h 26"/>
                <a:gd name="T2" fmla="*/ 18 w 38"/>
                <a:gd name="T3" fmla="*/ 26 h 26"/>
                <a:gd name="T4" fmla="*/ 22 w 38"/>
                <a:gd name="T5" fmla="*/ 0 h 26"/>
              </a:gdLst>
              <a:ahLst/>
              <a:cxnLst>
                <a:cxn ang="0">
                  <a:pos x="T0" y="T1"/>
                </a:cxn>
                <a:cxn ang="0">
                  <a:pos x="T2" y="T3"/>
                </a:cxn>
                <a:cxn ang="0">
                  <a:pos x="T4" y="T5"/>
                </a:cxn>
              </a:cxnLst>
              <a:rect l="0" t="0" r="r" b="b"/>
              <a:pathLst>
                <a:path w="38" h="26">
                  <a:moveTo>
                    <a:pt x="22" y="0"/>
                  </a:moveTo>
                  <a:cubicBezTo>
                    <a:pt x="38" y="3"/>
                    <a:pt x="33" y="25"/>
                    <a:pt x="18" y="26"/>
                  </a:cubicBezTo>
                  <a:cubicBezTo>
                    <a:pt x="0" y="20"/>
                    <a:pt x="6" y="3"/>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9" name="Freeform 60">
              <a:extLst>
                <a:ext uri="{FF2B5EF4-FFF2-40B4-BE49-F238E27FC236}">
                  <a16:creationId xmlns:a16="http://schemas.microsoft.com/office/drawing/2014/main" id="{61E5A225-0FEE-345E-0B1C-D4EBB13CFE7D}"/>
                </a:ext>
              </a:extLst>
            </p:cNvPr>
            <p:cNvSpPr>
              <a:spLocks/>
            </p:cNvSpPr>
            <p:nvPr/>
          </p:nvSpPr>
          <p:spPr bwMode="auto">
            <a:xfrm rot="5400000">
              <a:off x="11115856" y="1902943"/>
              <a:ext cx="131153" cy="69362"/>
            </a:xfrm>
            <a:custGeom>
              <a:avLst/>
              <a:gdLst>
                <a:gd name="T0" fmla="*/ 24 w 40"/>
                <a:gd name="T1" fmla="*/ 0 h 23"/>
                <a:gd name="T2" fmla="*/ 25 w 40"/>
                <a:gd name="T3" fmla="*/ 23 h 23"/>
                <a:gd name="T4" fmla="*/ 24 w 40"/>
                <a:gd name="T5" fmla="*/ 0 h 23"/>
              </a:gdLst>
              <a:ahLst/>
              <a:cxnLst>
                <a:cxn ang="0">
                  <a:pos x="T0" y="T1"/>
                </a:cxn>
                <a:cxn ang="0">
                  <a:pos x="T2" y="T3"/>
                </a:cxn>
                <a:cxn ang="0">
                  <a:pos x="T4" y="T5"/>
                </a:cxn>
              </a:cxnLst>
              <a:rect l="0" t="0" r="r" b="b"/>
              <a:pathLst>
                <a:path w="40" h="23">
                  <a:moveTo>
                    <a:pt x="24" y="0"/>
                  </a:moveTo>
                  <a:cubicBezTo>
                    <a:pt x="40" y="0"/>
                    <a:pt x="38" y="20"/>
                    <a:pt x="25" y="23"/>
                  </a:cubicBezTo>
                  <a:cubicBezTo>
                    <a:pt x="0" y="22"/>
                    <a:pt x="6" y="4"/>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0" name="Freeform 61">
              <a:extLst>
                <a:ext uri="{FF2B5EF4-FFF2-40B4-BE49-F238E27FC236}">
                  <a16:creationId xmlns:a16="http://schemas.microsoft.com/office/drawing/2014/main" id="{7FC79547-542E-DBD8-11AD-328F04A8B328}"/>
                </a:ext>
              </a:extLst>
            </p:cNvPr>
            <p:cNvSpPr>
              <a:spLocks/>
            </p:cNvSpPr>
            <p:nvPr/>
          </p:nvSpPr>
          <p:spPr bwMode="auto">
            <a:xfrm rot="5400000">
              <a:off x="11082153" y="2137303"/>
              <a:ext cx="137356" cy="99554"/>
            </a:xfrm>
            <a:custGeom>
              <a:avLst/>
              <a:gdLst>
                <a:gd name="T0" fmla="*/ 25 w 42"/>
                <a:gd name="T1" fmla="*/ 1 h 33"/>
                <a:gd name="T2" fmla="*/ 4 w 42"/>
                <a:gd name="T3" fmla="*/ 19 h 33"/>
                <a:gd name="T4" fmla="*/ 25 w 42"/>
                <a:gd name="T5" fmla="*/ 1 h 33"/>
              </a:gdLst>
              <a:ahLst/>
              <a:cxnLst>
                <a:cxn ang="0">
                  <a:pos x="T0" y="T1"/>
                </a:cxn>
                <a:cxn ang="0">
                  <a:pos x="T2" y="T3"/>
                </a:cxn>
                <a:cxn ang="0">
                  <a:pos x="T4" y="T5"/>
                </a:cxn>
              </a:cxnLst>
              <a:rect l="0" t="0" r="r" b="b"/>
              <a:pathLst>
                <a:path w="42" h="33">
                  <a:moveTo>
                    <a:pt x="25" y="1"/>
                  </a:moveTo>
                  <a:cubicBezTo>
                    <a:pt x="42" y="14"/>
                    <a:pt x="15" y="33"/>
                    <a:pt x="4" y="19"/>
                  </a:cubicBezTo>
                  <a:cubicBezTo>
                    <a:pt x="0" y="5"/>
                    <a:pt x="16" y="0"/>
                    <a:pt x="25"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1" name="Freeform 5">
              <a:extLst>
                <a:ext uri="{FF2B5EF4-FFF2-40B4-BE49-F238E27FC236}">
                  <a16:creationId xmlns:a16="http://schemas.microsoft.com/office/drawing/2014/main" id="{CE11A163-28C5-9AED-9B9D-56B7C56905BE}"/>
                </a:ext>
              </a:extLst>
            </p:cNvPr>
            <p:cNvSpPr>
              <a:spLocks/>
            </p:cNvSpPr>
            <p:nvPr/>
          </p:nvSpPr>
          <p:spPr bwMode="auto">
            <a:xfrm rot="5400000">
              <a:off x="11410824" y="2818299"/>
              <a:ext cx="121406" cy="81603"/>
            </a:xfrm>
            <a:custGeom>
              <a:avLst/>
              <a:gdLst>
                <a:gd name="T0" fmla="*/ 20 w 37"/>
                <a:gd name="T1" fmla="*/ 1 h 27"/>
                <a:gd name="T2" fmla="*/ 22 w 37"/>
                <a:gd name="T3" fmla="*/ 27 h 27"/>
                <a:gd name="T4" fmla="*/ 20 w 37"/>
                <a:gd name="T5" fmla="*/ 1 h 27"/>
              </a:gdLst>
              <a:ahLst/>
              <a:cxnLst>
                <a:cxn ang="0">
                  <a:pos x="T0" y="T1"/>
                </a:cxn>
                <a:cxn ang="0">
                  <a:pos x="T2" y="T3"/>
                </a:cxn>
                <a:cxn ang="0">
                  <a:pos x="T4" y="T5"/>
                </a:cxn>
              </a:cxnLst>
              <a:rect l="0" t="0" r="r" b="b"/>
              <a:pathLst>
                <a:path w="37" h="27">
                  <a:moveTo>
                    <a:pt x="20" y="1"/>
                  </a:moveTo>
                  <a:cubicBezTo>
                    <a:pt x="31" y="1"/>
                    <a:pt x="37" y="24"/>
                    <a:pt x="22" y="27"/>
                  </a:cubicBezTo>
                  <a:cubicBezTo>
                    <a:pt x="2" y="27"/>
                    <a:pt x="0" y="0"/>
                    <a:pt x="2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2" name="Freeform 6">
              <a:extLst>
                <a:ext uri="{FF2B5EF4-FFF2-40B4-BE49-F238E27FC236}">
                  <a16:creationId xmlns:a16="http://schemas.microsoft.com/office/drawing/2014/main" id="{D972C0E5-6B13-552A-9333-8186492974A2}"/>
                </a:ext>
              </a:extLst>
            </p:cNvPr>
            <p:cNvSpPr>
              <a:spLocks/>
            </p:cNvSpPr>
            <p:nvPr/>
          </p:nvSpPr>
          <p:spPr bwMode="auto">
            <a:xfrm rot="5400000">
              <a:off x="11391700" y="5088176"/>
              <a:ext cx="124063" cy="87315"/>
            </a:xfrm>
            <a:custGeom>
              <a:avLst/>
              <a:gdLst>
                <a:gd name="T0" fmla="*/ 12 w 38"/>
                <a:gd name="T1" fmla="*/ 3 h 29"/>
                <a:gd name="T2" fmla="*/ 15 w 38"/>
                <a:gd name="T3" fmla="*/ 29 h 29"/>
                <a:gd name="T4" fmla="*/ 12 w 38"/>
                <a:gd name="T5" fmla="*/ 3 h 29"/>
              </a:gdLst>
              <a:ahLst/>
              <a:cxnLst>
                <a:cxn ang="0">
                  <a:pos x="T0" y="T1"/>
                </a:cxn>
                <a:cxn ang="0">
                  <a:pos x="T2" y="T3"/>
                </a:cxn>
                <a:cxn ang="0">
                  <a:pos x="T4" y="T5"/>
                </a:cxn>
              </a:cxnLst>
              <a:rect l="0" t="0" r="r" b="b"/>
              <a:pathLst>
                <a:path w="38" h="29">
                  <a:moveTo>
                    <a:pt x="12" y="3"/>
                  </a:moveTo>
                  <a:cubicBezTo>
                    <a:pt x="34" y="0"/>
                    <a:pt x="38" y="26"/>
                    <a:pt x="15" y="29"/>
                  </a:cubicBezTo>
                  <a:cubicBezTo>
                    <a:pt x="4" y="23"/>
                    <a:pt x="0" y="9"/>
                    <a:pt x="12" y="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3" name="Freeform 7">
              <a:extLst>
                <a:ext uri="{FF2B5EF4-FFF2-40B4-BE49-F238E27FC236}">
                  <a16:creationId xmlns:a16="http://schemas.microsoft.com/office/drawing/2014/main" id="{8B3B56C6-BA17-BCE1-4D6D-C2A5B2AC640D}"/>
                </a:ext>
              </a:extLst>
            </p:cNvPr>
            <p:cNvSpPr>
              <a:spLocks/>
            </p:cNvSpPr>
            <p:nvPr/>
          </p:nvSpPr>
          <p:spPr bwMode="auto">
            <a:xfrm rot="5400000">
              <a:off x="11371127" y="2531128"/>
              <a:ext cx="138242" cy="100371"/>
            </a:xfrm>
            <a:custGeom>
              <a:avLst/>
              <a:gdLst>
                <a:gd name="T0" fmla="*/ 25 w 42"/>
                <a:gd name="T1" fmla="*/ 1 h 33"/>
                <a:gd name="T2" fmla="*/ 4 w 42"/>
                <a:gd name="T3" fmla="*/ 19 h 33"/>
                <a:gd name="T4" fmla="*/ 25 w 42"/>
                <a:gd name="T5" fmla="*/ 1 h 33"/>
              </a:gdLst>
              <a:ahLst/>
              <a:cxnLst>
                <a:cxn ang="0">
                  <a:pos x="T0" y="T1"/>
                </a:cxn>
                <a:cxn ang="0">
                  <a:pos x="T2" y="T3"/>
                </a:cxn>
                <a:cxn ang="0">
                  <a:pos x="T4" y="T5"/>
                </a:cxn>
              </a:cxnLst>
              <a:rect l="0" t="0" r="r" b="b"/>
              <a:pathLst>
                <a:path w="42" h="33">
                  <a:moveTo>
                    <a:pt x="25" y="1"/>
                  </a:moveTo>
                  <a:cubicBezTo>
                    <a:pt x="42" y="14"/>
                    <a:pt x="15" y="33"/>
                    <a:pt x="4" y="19"/>
                  </a:cubicBezTo>
                  <a:cubicBezTo>
                    <a:pt x="0" y="6"/>
                    <a:pt x="15" y="0"/>
                    <a:pt x="25"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 name="Freeform 8">
              <a:extLst>
                <a:ext uri="{FF2B5EF4-FFF2-40B4-BE49-F238E27FC236}">
                  <a16:creationId xmlns:a16="http://schemas.microsoft.com/office/drawing/2014/main" id="{C57E0B47-14A3-A985-A021-82B8888083E6}"/>
                </a:ext>
              </a:extLst>
            </p:cNvPr>
            <p:cNvSpPr>
              <a:spLocks/>
            </p:cNvSpPr>
            <p:nvPr/>
          </p:nvSpPr>
          <p:spPr bwMode="auto">
            <a:xfrm rot="5400000">
              <a:off x="11401349" y="4735882"/>
              <a:ext cx="131153" cy="88130"/>
            </a:xfrm>
            <a:custGeom>
              <a:avLst/>
              <a:gdLst>
                <a:gd name="T0" fmla="*/ 26 w 40"/>
                <a:gd name="T1" fmla="*/ 0 h 29"/>
                <a:gd name="T2" fmla="*/ 39 w 40"/>
                <a:gd name="T3" fmla="*/ 20 h 29"/>
                <a:gd name="T4" fmla="*/ 26 w 40"/>
                <a:gd name="T5" fmla="*/ 0 h 29"/>
              </a:gdLst>
              <a:ahLst/>
              <a:cxnLst>
                <a:cxn ang="0">
                  <a:pos x="T0" y="T1"/>
                </a:cxn>
                <a:cxn ang="0">
                  <a:pos x="T2" y="T3"/>
                </a:cxn>
                <a:cxn ang="0">
                  <a:pos x="T4" y="T5"/>
                </a:cxn>
              </a:cxnLst>
              <a:rect l="0" t="0" r="r" b="b"/>
              <a:pathLst>
                <a:path w="40" h="29">
                  <a:moveTo>
                    <a:pt x="26" y="0"/>
                  </a:moveTo>
                  <a:cubicBezTo>
                    <a:pt x="34" y="0"/>
                    <a:pt x="40" y="10"/>
                    <a:pt x="39" y="20"/>
                  </a:cubicBezTo>
                  <a:cubicBezTo>
                    <a:pt x="17" y="29"/>
                    <a:pt x="0" y="10"/>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5" name="Freeform 9">
              <a:extLst>
                <a:ext uri="{FF2B5EF4-FFF2-40B4-BE49-F238E27FC236}">
                  <a16:creationId xmlns:a16="http://schemas.microsoft.com/office/drawing/2014/main" id="{15A6FDF9-5197-4328-63FD-711BEB5EB611}"/>
                </a:ext>
              </a:extLst>
            </p:cNvPr>
            <p:cNvSpPr>
              <a:spLocks/>
            </p:cNvSpPr>
            <p:nvPr/>
          </p:nvSpPr>
          <p:spPr bwMode="auto">
            <a:xfrm rot="5400000">
              <a:off x="11409487" y="4455410"/>
              <a:ext cx="121406" cy="88130"/>
            </a:xfrm>
            <a:custGeom>
              <a:avLst/>
              <a:gdLst>
                <a:gd name="T0" fmla="*/ 18 w 37"/>
                <a:gd name="T1" fmla="*/ 4 h 29"/>
                <a:gd name="T2" fmla="*/ 22 w 37"/>
                <a:gd name="T3" fmla="*/ 29 h 29"/>
                <a:gd name="T4" fmla="*/ 18 w 37"/>
                <a:gd name="T5" fmla="*/ 4 h 29"/>
              </a:gdLst>
              <a:ahLst/>
              <a:cxnLst>
                <a:cxn ang="0">
                  <a:pos x="T0" y="T1"/>
                </a:cxn>
                <a:cxn ang="0">
                  <a:pos x="T2" y="T3"/>
                </a:cxn>
                <a:cxn ang="0">
                  <a:pos x="T4" y="T5"/>
                </a:cxn>
              </a:cxnLst>
              <a:rect l="0" t="0" r="r" b="b"/>
              <a:pathLst>
                <a:path w="37" h="29">
                  <a:moveTo>
                    <a:pt x="18" y="4"/>
                  </a:moveTo>
                  <a:cubicBezTo>
                    <a:pt x="35" y="0"/>
                    <a:pt x="37" y="28"/>
                    <a:pt x="22" y="29"/>
                  </a:cubicBezTo>
                  <a:cubicBezTo>
                    <a:pt x="7" y="28"/>
                    <a:pt x="0" y="14"/>
                    <a:pt x="18" y="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6" name="Freeform 11">
              <a:extLst>
                <a:ext uri="{FF2B5EF4-FFF2-40B4-BE49-F238E27FC236}">
                  <a16:creationId xmlns:a16="http://schemas.microsoft.com/office/drawing/2014/main" id="{2AE219C2-86BB-CED9-84CB-7FFC5420801E}"/>
                </a:ext>
              </a:extLst>
            </p:cNvPr>
            <p:cNvSpPr>
              <a:spLocks/>
            </p:cNvSpPr>
            <p:nvPr/>
          </p:nvSpPr>
          <p:spPr bwMode="auto">
            <a:xfrm rot="5400000">
              <a:off x="11369848" y="4194178"/>
              <a:ext cx="143559" cy="102819"/>
            </a:xfrm>
            <a:custGeom>
              <a:avLst/>
              <a:gdLst>
                <a:gd name="T0" fmla="*/ 31 w 44"/>
                <a:gd name="T1" fmla="*/ 1 h 34"/>
                <a:gd name="T2" fmla="*/ 42 w 44"/>
                <a:gd name="T3" fmla="*/ 19 h 34"/>
                <a:gd name="T4" fmla="*/ 31 w 44"/>
                <a:gd name="T5" fmla="*/ 1 h 34"/>
              </a:gdLst>
              <a:ahLst/>
              <a:cxnLst>
                <a:cxn ang="0">
                  <a:pos x="T0" y="T1"/>
                </a:cxn>
                <a:cxn ang="0">
                  <a:pos x="T2" y="T3"/>
                </a:cxn>
                <a:cxn ang="0">
                  <a:pos x="T4" y="T5"/>
                </a:cxn>
              </a:cxnLst>
              <a:rect l="0" t="0" r="r" b="b"/>
              <a:pathLst>
                <a:path w="44" h="34">
                  <a:moveTo>
                    <a:pt x="31" y="1"/>
                  </a:moveTo>
                  <a:cubicBezTo>
                    <a:pt x="39" y="0"/>
                    <a:pt x="44" y="12"/>
                    <a:pt x="42" y="19"/>
                  </a:cubicBezTo>
                  <a:cubicBezTo>
                    <a:pt x="25" y="34"/>
                    <a:pt x="0" y="8"/>
                    <a:pt x="3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7" name="Freeform 12">
              <a:extLst>
                <a:ext uri="{FF2B5EF4-FFF2-40B4-BE49-F238E27FC236}">
                  <a16:creationId xmlns:a16="http://schemas.microsoft.com/office/drawing/2014/main" id="{3BAC3067-EB68-EF35-6DF7-0FE59FF98A32}"/>
                </a:ext>
              </a:extLst>
            </p:cNvPr>
            <p:cNvSpPr>
              <a:spLocks/>
            </p:cNvSpPr>
            <p:nvPr/>
          </p:nvSpPr>
          <p:spPr bwMode="auto">
            <a:xfrm rot="5400000">
              <a:off x="11381624" y="3691697"/>
              <a:ext cx="134697" cy="81603"/>
            </a:xfrm>
            <a:custGeom>
              <a:avLst/>
              <a:gdLst>
                <a:gd name="T0" fmla="*/ 22 w 41"/>
                <a:gd name="T1" fmla="*/ 0 h 27"/>
                <a:gd name="T2" fmla="*/ 8 w 41"/>
                <a:gd name="T3" fmla="*/ 20 h 27"/>
                <a:gd name="T4" fmla="*/ 22 w 41"/>
                <a:gd name="T5" fmla="*/ 0 h 27"/>
              </a:gdLst>
              <a:ahLst/>
              <a:cxnLst>
                <a:cxn ang="0">
                  <a:pos x="T0" y="T1"/>
                </a:cxn>
                <a:cxn ang="0">
                  <a:pos x="T2" y="T3"/>
                </a:cxn>
                <a:cxn ang="0">
                  <a:pos x="T4" y="T5"/>
                </a:cxn>
              </a:cxnLst>
              <a:rect l="0" t="0" r="r" b="b"/>
              <a:pathLst>
                <a:path w="41" h="27">
                  <a:moveTo>
                    <a:pt x="22" y="0"/>
                  </a:moveTo>
                  <a:cubicBezTo>
                    <a:pt x="41" y="12"/>
                    <a:pt x="24" y="27"/>
                    <a:pt x="8" y="20"/>
                  </a:cubicBezTo>
                  <a:cubicBezTo>
                    <a:pt x="0" y="7"/>
                    <a:pt x="8" y="0"/>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8" name="Freeform 13">
              <a:extLst>
                <a:ext uri="{FF2B5EF4-FFF2-40B4-BE49-F238E27FC236}">
                  <a16:creationId xmlns:a16="http://schemas.microsoft.com/office/drawing/2014/main" id="{A663EC5E-65F3-9C72-11D4-4B85ED5FF2C6}"/>
                </a:ext>
              </a:extLst>
            </p:cNvPr>
            <p:cNvSpPr>
              <a:spLocks/>
            </p:cNvSpPr>
            <p:nvPr/>
          </p:nvSpPr>
          <p:spPr bwMode="auto">
            <a:xfrm rot="5400000">
              <a:off x="11417787" y="3075050"/>
              <a:ext cx="124951" cy="69362"/>
            </a:xfrm>
            <a:custGeom>
              <a:avLst/>
              <a:gdLst>
                <a:gd name="T0" fmla="*/ 26 w 38"/>
                <a:gd name="T1" fmla="*/ 0 h 23"/>
                <a:gd name="T2" fmla="*/ 25 w 38"/>
                <a:gd name="T3" fmla="*/ 23 h 23"/>
                <a:gd name="T4" fmla="*/ 26 w 38"/>
                <a:gd name="T5" fmla="*/ 0 h 23"/>
              </a:gdLst>
              <a:ahLst/>
              <a:cxnLst>
                <a:cxn ang="0">
                  <a:pos x="T0" y="T1"/>
                </a:cxn>
                <a:cxn ang="0">
                  <a:pos x="T2" y="T3"/>
                </a:cxn>
                <a:cxn ang="0">
                  <a:pos x="T4" y="T5"/>
                </a:cxn>
              </a:cxnLst>
              <a:rect l="0" t="0" r="r" b="b"/>
              <a:pathLst>
                <a:path w="38" h="23">
                  <a:moveTo>
                    <a:pt x="26" y="0"/>
                  </a:moveTo>
                  <a:cubicBezTo>
                    <a:pt x="38" y="0"/>
                    <a:pt x="37" y="20"/>
                    <a:pt x="25" y="23"/>
                  </a:cubicBezTo>
                  <a:cubicBezTo>
                    <a:pt x="0" y="23"/>
                    <a:pt x="5" y="1"/>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9" name="Freeform 14">
              <a:extLst>
                <a:ext uri="{FF2B5EF4-FFF2-40B4-BE49-F238E27FC236}">
                  <a16:creationId xmlns:a16="http://schemas.microsoft.com/office/drawing/2014/main" id="{32806A13-65C9-D507-1D48-E3CCA429603E}"/>
                </a:ext>
              </a:extLst>
            </p:cNvPr>
            <p:cNvSpPr>
              <a:spLocks/>
            </p:cNvSpPr>
            <p:nvPr/>
          </p:nvSpPr>
          <p:spPr bwMode="auto">
            <a:xfrm rot="5400000">
              <a:off x="11376729" y="3335597"/>
              <a:ext cx="134697" cy="84866"/>
            </a:xfrm>
            <a:custGeom>
              <a:avLst/>
              <a:gdLst>
                <a:gd name="T0" fmla="*/ 26 w 41"/>
                <a:gd name="T1" fmla="*/ 1 h 28"/>
                <a:gd name="T2" fmla="*/ 39 w 41"/>
                <a:gd name="T3" fmla="*/ 20 h 28"/>
                <a:gd name="T4" fmla="*/ 26 w 41"/>
                <a:gd name="T5" fmla="*/ 1 h 28"/>
              </a:gdLst>
              <a:ahLst/>
              <a:cxnLst>
                <a:cxn ang="0">
                  <a:pos x="T0" y="T1"/>
                </a:cxn>
                <a:cxn ang="0">
                  <a:pos x="T2" y="T3"/>
                </a:cxn>
                <a:cxn ang="0">
                  <a:pos x="T4" y="T5"/>
                </a:cxn>
              </a:cxnLst>
              <a:rect l="0" t="0" r="r" b="b"/>
              <a:pathLst>
                <a:path w="41" h="28">
                  <a:moveTo>
                    <a:pt x="26" y="1"/>
                  </a:moveTo>
                  <a:cubicBezTo>
                    <a:pt x="34" y="0"/>
                    <a:pt x="41" y="12"/>
                    <a:pt x="39" y="20"/>
                  </a:cubicBezTo>
                  <a:cubicBezTo>
                    <a:pt x="17" y="28"/>
                    <a:pt x="0" y="12"/>
                    <a:pt x="26"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0" name="Freeform 16">
              <a:extLst>
                <a:ext uri="{FF2B5EF4-FFF2-40B4-BE49-F238E27FC236}">
                  <a16:creationId xmlns:a16="http://schemas.microsoft.com/office/drawing/2014/main" id="{99D91A9F-1CD6-3A6D-DA7A-B734732DEAB6}"/>
                </a:ext>
              </a:extLst>
            </p:cNvPr>
            <p:cNvSpPr>
              <a:spLocks/>
            </p:cNvSpPr>
            <p:nvPr/>
          </p:nvSpPr>
          <p:spPr bwMode="auto">
            <a:xfrm rot="5400000">
              <a:off x="11360464" y="3934729"/>
              <a:ext cx="143559" cy="97107"/>
            </a:xfrm>
            <a:custGeom>
              <a:avLst/>
              <a:gdLst>
                <a:gd name="T0" fmla="*/ 31 w 44"/>
                <a:gd name="T1" fmla="*/ 1 h 32"/>
                <a:gd name="T2" fmla="*/ 43 w 44"/>
                <a:gd name="T3" fmla="*/ 15 h 32"/>
                <a:gd name="T4" fmla="*/ 31 w 44"/>
                <a:gd name="T5" fmla="*/ 1 h 32"/>
              </a:gdLst>
              <a:ahLst/>
              <a:cxnLst>
                <a:cxn ang="0">
                  <a:pos x="T0" y="T1"/>
                </a:cxn>
                <a:cxn ang="0">
                  <a:pos x="T2" y="T3"/>
                </a:cxn>
                <a:cxn ang="0">
                  <a:pos x="T4" y="T5"/>
                </a:cxn>
              </a:cxnLst>
              <a:rect l="0" t="0" r="r" b="b"/>
              <a:pathLst>
                <a:path w="44" h="32">
                  <a:moveTo>
                    <a:pt x="31" y="1"/>
                  </a:moveTo>
                  <a:cubicBezTo>
                    <a:pt x="40" y="0"/>
                    <a:pt x="44" y="8"/>
                    <a:pt x="43" y="15"/>
                  </a:cubicBezTo>
                  <a:cubicBezTo>
                    <a:pt x="29" y="32"/>
                    <a:pt x="0" y="6"/>
                    <a:pt x="3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 name="Freeform 17">
              <a:extLst>
                <a:ext uri="{FF2B5EF4-FFF2-40B4-BE49-F238E27FC236}">
                  <a16:creationId xmlns:a16="http://schemas.microsoft.com/office/drawing/2014/main" id="{3C4F1C21-C3C9-3175-BA9E-70F6FED0BB4C}"/>
                </a:ext>
              </a:extLst>
            </p:cNvPr>
            <p:cNvSpPr>
              <a:spLocks/>
            </p:cNvSpPr>
            <p:nvPr/>
          </p:nvSpPr>
          <p:spPr bwMode="auto">
            <a:xfrm rot="5400000">
              <a:off x="11395443" y="5347417"/>
              <a:ext cx="94821" cy="69362"/>
            </a:xfrm>
            <a:custGeom>
              <a:avLst/>
              <a:gdLst>
                <a:gd name="T0" fmla="*/ 13 w 29"/>
                <a:gd name="T1" fmla="*/ 0 h 23"/>
                <a:gd name="T2" fmla="*/ 13 w 29"/>
                <a:gd name="T3" fmla="*/ 23 h 23"/>
                <a:gd name="T4" fmla="*/ 13 w 29"/>
                <a:gd name="T5" fmla="*/ 0 h 23"/>
              </a:gdLst>
              <a:ahLst/>
              <a:cxnLst>
                <a:cxn ang="0">
                  <a:pos x="T0" y="T1"/>
                </a:cxn>
                <a:cxn ang="0">
                  <a:pos x="T2" y="T3"/>
                </a:cxn>
                <a:cxn ang="0">
                  <a:pos x="T4" y="T5"/>
                </a:cxn>
              </a:cxnLst>
              <a:rect l="0" t="0" r="r" b="b"/>
              <a:pathLst>
                <a:path w="29" h="23">
                  <a:moveTo>
                    <a:pt x="13" y="0"/>
                  </a:moveTo>
                  <a:cubicBezTo>
                    <a:pt x="27" y="0"/>
                    <a:pt x="29" y="22"/>
                    <a:pt x="13" y="23"/>
                  </a:cubicBezTo>
                  <a:cubicBezTo>
                    <a:pt x="2" y="22"/>
                    <a:pt x="0" y="2"/>
                    <a:pt x="1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2" name="Freeform 21">
              <a:extLst>
                <a:ext uri="{FF2B5EF4-FFF2-40B4-BE49-F238E27FC236}">
                  <a16:creationId xmlns:a16="http://schemas.microsoft.com/office/drawing/2014/main" id="{80B5F62F-8804-82EB-C1AD-D7B7F6F8CB29}"/>
                </a:ext>
              </a:extLst>
            </p:cNvPr>
            <p:cNvSpPr>
              <a:spLocks/>
            </p:cNvSpPr>
            <p:nvPr/>
          </p:nvSpPr>
          <p:spPr bwMode="auto">
            <a:xfrm rot="5400000">
              <a:off x="11343434" y="5658571"/>
              <a:ext cx="140901" cy="102819"/>
            </a:xfrm>
            <a:custGeom>
              <a:avLst/>
              <a:gdLst>
                <a:gd name="T0" fmla="*/ 24 w 43"/>
                <a:gd name="T1" fmla="*/ 0 h 34"/>
                <a:gd name="T2" fmla="*/ 14 w 43"/>
                <a:gd name="T3" fmla="*/ 23 h 34"/>
                <a:gd name="T4" fmla="*/ 24 w 43"/>
                <a:gd name="T5" fmla="*/ 0 h 34"/>
              </a:gdLst>
              <a:ahLst/>
              <a:cxnLst>
                <a:cxn ang="0">
                  <a:pos x="T0" y="T1"/>
                </a:cxn>
                <a:cxn ang="0">
                  <a:pos x="T2" y="T3"/>
                </a:cxn>
                <a:cxn ang="0">
                  <a:pos x="T4" y="T5"/>
                </a:cxn>
              </a:cxnLst>
              <a:rect l="0" t="0" r="r" b="b"/>
              <a:pathLst>
                <a:path w="43" h="34">
                  <a:moveTo>
                    <a:pt x="24" y="0"/>
                  </a:moveTo>
                  <a:cubicBezTo>
                    <a:pt x="43" y="3"/>
                    <a:pt x="28" y="34"/>
                    <a:pt x="14" y="23"/>
                  </a:cubicBezTo>
                  <a:cubicBezTo>
                    <a:pt x="0" y="28"/>
                    <a:pt x="4" y="5"/>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3" name="Freeform 25">
              <a:extLst>
                <a:ext uri="{FF2B5EF4-FFF2-40B4-BE49-F238E27FC236}">
                  <a16:creationId xmlns:a16="http://schemas.microsoft.com/office/drawing/2014/main" id="{C1D1EF01-CA2A-91E6-4255-7EEE20C686C8}"/>
                </a:ext>
              </a:extLst>
            </p:cNvPr>
            <p:cNvSpPr>
              <a:spLocks/>
            </p:cNvSpPr>
            <p:nvPr/>
          </p:nvSpPr>
          <p:spPr bwMode="auto">
            <a:xfrm rot="5400000">
              <a:off x="11324095" y="6423833"/>
              <a:ext cx="134697" cy="93843"/>
            </a:xfrm>
            <a:custGeom>
              <a:avLst/>
              <a:gdLst>
                <a:gd name="T0" fmla="*/ 23 w 41"/>
                <a:gd name="T1" fmla="*/ 0 h 31"/>
                <a:gd name="T2" fmla="*/ 17 w 41"/>
                <a:gd name="T3" fmla="*/ 25 h 31"/>
                <a:gd name="T4" fmla="*/ 23 w 41"/>
                <a:gd name="T5" fmla="*/ 0 h 31"/>
              </a:gdLst>
              <a:ahLst/>
              <a:cxnLst>
                <a:cxn ang="0">
                  <a:pos x="T0" y="T1"/>
                </a:cxn>
                <a:cxn ang="0">
                  <a:pos x="T2" y="T3"/>
                </a:cxn>
                <a:cxn ang="0">
                  <a:pos x="T4" y="T5"/>
                </a:cxn>
              </a:cxnLst>
              <a:rect l="0" t="0" r="r" b="b"/>
              <a:pathLst>
                <a:path w="41" h="31">
                  <a:moveTo>
                    <a:pt x="23" y="0"/>
                  </a:moveTo>
                  <a:cubicBezTo>
                    <a:pt x="40" y="1"/>
                    <a:pt x="41" y="31"/>
                    <a:pt x="17" y="25"/>
                  </a:cubicBezTo>
                  <a:cubicBezTo>
                    <a:pt x="0" y="7"/>
                    <a:pt x="17" y="4"/>
                    <a:pt x="2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4" name="Freeform 29">
              <a:extLst>
                <a:ext uri="{FF2B5EF4-FFF2-40B4-BE49-F238E27FC236}">
                  <a16:creationId xmlns:a16="http://schemas.microsoft.com/office/drawing/2014/main" id="{0ED2C7B7-FBB4-E876-3118-205582118A42}"/>
                </a:ext>
              </a:extLst>
            </p:cNvPr>
            <p:cNvSpPr>
              <a:spLocks/>
            </p:cNvSpPr>
            <p:nvPr/>
          </p:nvSpPr>
          <p:spPr bwMode="auto">
            <a:xfrm rot="5400000">
              <a:off x="11324317" y="5897278"/>
              <a:ext cx="118747" cy="120771"/>
            </a:xfrm>
            <a:custGeom>
              <a:avLst/>
              <a:gdLst>
                <a:gd name="T0" fmla="*/ 16 w 36"/>
                <a:gd name="T1" fmla="*/ 4 h 40"/>
                <a:gd name="T2" fmla="*/ 34 w 36"/>
                <a:gd name="T3" fmla="*/ 15 h 40"/>
                <a:gd name="T4" fmla="*/ 16 w 36"/>
                <a:gd name="T5" fmla="*/ 4 h 40"/>
              </a:gdLst>
              <a:ahLst/>
              <a:cxnLst>
                <a:cxn ang="0">
                  <a:pos x="T0" y="T1"/>
                </a:cxn>
                <a:cxn ang="0">
                  <a:pos x="T2" y="T3"/>
                </a:cxn>
                <a:cxn ang="0">
                  <a:pos x="T4" y="T5"/>
                </a:cxn>
              </a:cxnLst>
              <a:rect l="0" t="0" r="r" b="b"/>
              <a:pathLst>
                <a:path w="36" h="40">
                  <a:moveTo>
                    <a:pt x="16" y="4"/>
                  </a:moveTo>
                  <a:cubicBezTo>
                    <a:pt x="36" y="5"/>
                    <a:pt x="33" y="0"/>
                    <a:pt x="34" y="15"/>
                  </a:cubicBezTo>
                  <a:cubicBezTo>
                    <a:pt x="34" y="40"/>
                    <a:pt x="0" y="22"/>
                    <a:pt x="16" y="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5" name="Freeform 31">
              <a:extLst>
                <a:ext uri="{FF2B5EF4-FFF2-40B4-BE49-F238E27FC236}">
                  <a16:creationId xmlns:a16="http://schemas.microsoft.com/office/drawing/2014/main" id="{BAA50B8E-533C-541C-4645-97843E1E88EC}"/>
                </a:ext>
              </a:extLst>
            </p:cNvPr>
            <p:cNvSpPr>
              <a:spLocks/>
            </p:cNvSpPr>
            <p:nvPr/>
          </p:nvSpPr>
          <p:spPr bwMode="auto">
            <a:xfrm rot="5400000">
              <a:off x="11356013" y="6183127"/>
              <a:ext cx="131153" cy="72626"/>
            </a:xfrm>
            <a:custGeom>
              <a:avLst/>
              <a:gdLst>
                <a:gd name="T0" fmla="*/ 24 w 40"/>
                <a:gd name="T1" fmla="*/ 0 h 24"/>
                <a:gd name="T2" fmla="*/ 25 w 40"/>
                <a:gd name="T3" fmla="*/ 24 h 24"/>
                <a:gd name="T4" fmla="*/ 24 w 40"/>
                <a:gd name="T5" fmla="*/ 0 h 24"/>
              </a:gdLst>
              <a:ahLst/>
              <a:cxnLst>
                <a:cxn ang="0">
                  <a:pos x="T0" y="T1"/>
                </a:cxn>
                <a:cxn ang="0">
                  <a:pos x="T2" y="T3"/>
                </a:cxn>
                <a:cxn ang="0">
                  <a:pos x="T4" y="T5"/>
                </a:cxn>
              </a:cxnLst>
              <a:rect l="0" t="0" r="r" b="b"/>
              <a:pathLst>
                <a:path w="40" h="24">
                  <a:moveTo>
                    <a:pt x="24" y="0"/>
                  </a:moveTo>
                  <a:cubicBezTo>
                    <a:pt x="40" y="0"/>
                    <a:pt x="38" y="20"/>
                    <a:pt x="25" y="24"/>
                  </a:cubicBezTo>
                  <a:cubicBezTo>
                    <a:pt x="0" y="22"/>
                    <a:pt x="6" y="4"/>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6" name="Freeform 32">
              <a:extLst>
                <a:ext uri="{FF2B5EF4-FFF2-40B4-BE49-F238E27FC236}">
                  <a16:creationId xmlns:a16="http://schemas.microsoft.com/office/drawing/2014/main" id="{D4E40EDA-BA75-BA24-202B-9C750DA57B73}"/>
                </a:ext>
              </a:extLst>
            </p:cNvPr>
            <p:cNvSpPr>
              <a:spLocks/>
            </p:cNvSpPr>
            <p:nvPr/>
          </p:nvSpPr>
          <p:spPr bwMode="auto">
            <a:xfrm rot="5400000">
              <a:off x="11104198" y="3296179"/>
              <a:ext cx="144445" cy="106083"/>
            </a:xfrm>
            <a:custGeom>
              <a:avLst/>
              <a:gdLst>
                <a:gd name="T0" fmla="*/ 28 w 44"/>
                <a:gd name="T1" fmla="*/ 0 h 35"/>
                <a:gd name="T2" fmla="*/ 42 w 44"/>
                <a:gd name="T3" fmla="*/ 21 h 35"/>
                <a:gd name="T4" fmla="*/ 28 w 44"/>
                <a:gd name="T5" fmla="*/ 0 h 35"/>
              </a:gdLst>
              <a:ahLst/>
              <a:cxnLst>
                <a:cxn ang="0">
                  <a:pos x="T0" y="T1"/>
                </a:cxn>
                <a:cxn ang="0">
                  <a:pos x="T2" y="T3"/>
                </a:cxn>
                <a:cxn ang="0">
                  <a:pos x="T4" y="T5"/>
                </a:cxn>
              </a:cxnLst>
              <a:rect l="0" t="0" r="r" b="b"/>
              <a:pathLst>
                <a:path w="44" h="35">
                  <a:moveTo>
                    <a:pt x="28" y="0"/>
                  </a:moveTo>
                  <a:cubicBezTo>
                    <a:pt x="36" y="1"/>
                    <a:pt x="44" y="12"/>
                    <a:pt x="42" y="21"/>
                  </a:cubicBezTo>
                  <a:cubicBezTo>
                    <a:pt x="23" y="35"/>
                    <a:pt x="0" y="7"/>
                    <a:pt x="2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7" name="Freeform 33">
              <a:extLst>
                <a:ext uri="{FF2B5EF4-FFF2-40B4-BE49-F238E27FC236}">
                  <a16:creationId xmlns:a16="http://schemas.microsoft.com/office/drawing/2014/main" id="{3C7E4A7C-8A84-8D0B-16EF-029FA5646864}"/>
                </a:ext>
              </a:extLst>
            </p:cNvPr>
            <p:cNvSpPr>
              <a:spLocks/>
            </p:cNvSpPr>
            <p:nvPr/>
          </p:nvSpPr>
          <p:spPr bwMode="auto">
            <a:xfrm rot="5400000">
              <a:off x="11134111" y="4387490"/>
              <a:ext cx="151535" cy="75075"/>
            </a:xfrm>
            <a:custGeom>
              <a:avLst/>
              <a:gdLst>
                <a:gd name="T0" fmla="*/ 23 w 46"/>
                <a:gd name="T1" fmla="*/ 0 h 25"/>
                <a:gd name="T2" fmla="*/ 29 w 46"/>
                <a:gd name="T3" fmla="*/ 25 h 25"/>
                <a:gd name="T4" fmla="*/ 23 w 46"/>
                <a:gd name="T5" fmla="*/ 0 h 25"/>
              </a:gdLst>
              <a:ahLst/>
              <a:cxnLst>
                <a:cxn ang="0">
                  <a:pos x="T0" y="T1"/>
                </a:cxn>
                <a:cxn ang="0">
                  <a:pos x="T2" y="T3"/>
                </a:cxn>
                <a:cxn ang="0">
                  <a:pos x="T4" y="T5"/>
                </a:cxn>
              </a:cxnLst>
              <a:rect l="0" t="0" r="r" b="b"/>
              <a:pathLst>
                <a:path w="46" h="25">
                  <a:moveTo>
                    <a:pt x="23" y="0"/>
                  </a:moveTo>
                  <a:cubicBezTo>
                    <a:pt x="32" y="1"/>
                    <a:pt x="46" y="21"/>
                    <a:pt x="29" y="25"/>
                  </a:cubicBezTo>
                  <a:cubicBezTo>
                    <a:pt x="10" y="23"/>
                    <a:pt x="0" y="9"/>
                    <a:pt x="2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8" name="Freeform 34">
              <a:extLst>
                <a:ext uri="{FF2B5EF4-FFF2-40B4-BE49-F238E27FC236}">
                  <a16:creationId xmlns:a16="http://schemas.microsoft.com/office/drawing/2014/main" id="{9C169173-0332-F72C-8017-2BF803C6EB3E}"/>
                </a:ext>
              </a:extLst>
            </p:cNvPr>
            <p:cNvSpPr>
              <a:spLocks/>
            </p:cNvSpPr>
            <p:nvPr/>
          </p:nvSpPr>
          <p:spPr bwMode="auto">
            <a:xfrm rot="5400000">
              <a:off x="11138041" y="5384813"/>
              <a:ext cx="134697" cy="84051"/>
            </a:xfrm>
            <a:custGeom>
              <a:avLst/>
              <a:gdLst>
                <a:gd name="T0" fmla="*/ 22 w 41"/>
                <a:gd name="T1" fmla="*/ 0 h 28"/>
                <a:gd name="T2" fmla="*/ 8 w 41"/>
                <a:gd name="T3" fmla="*/ 21 h 28"/>
                <a:gd name="T4" fmla="*/ 22 w 41"/>
                <a:gd name="T5" fmla="*/ 0 h 28"/>
              </a:gdLst>
              <a:ahLst/>
              <a:cxnLst>
                <a:cxn ang="0">
                  <a:pos x="T0" y="T1"/>
                </a:cxn>
                <a:cxn ang="0">
                  <a:pos x="T2" y="T3"/>
                </a:cxn>
                <a:cxn ang="0">
                  <a:pos x="T4" y="T5"/>
                </a:cxn>
              </a:cxnLst>
              <a:rect l="0" t="0" r="r" b="b"/>
              <a:pathLst>
                <a:path w="41" h="28">
                  <a:moveTo>
                    <a:pt x="22" y="0"/>
                  </a:moveTo>
                  <a:cubicBezTo>
                    <a:pt x="41" y="13"/>
                    <a:pt x="24" y="28"/>
                    <a:pt x="8" y="21"/>
                  </a:cubicBezTo>
                  <a:cubicBezTo>
                    <a:pt x="0" y="8"/>
                    <a:pt x="8" y="0"/>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9" name="Freeform 35">
              <a:extLst>
                <a:ext uri="{FF2B5EF4-FFF2-40B4-BE49-F238E27FC236}">
                  <a16:creationId xmlns:a16="http://schemas.microsoft.com/office/drawing/2014/main" id="{9F1A94BA-9092-771C-8A7E-E13AD8877E14}"/>
                </a:ext>
              </a:extLst>
            </p:cNvPr>
            <p:cNvSpPr>
              <a:spLocks/>
            </p:cNvSpPr>
            <p:nvPr/>
          </p:nvSpPr>
          <p:spPr bwMode="auto">
            <a:xfrm rot="5400000">
              <a:off x="11133693" y="4595717"/>
              <a:ext cx="131153" cy="84866"/>
            </a:xfrm>
            <a:custGeom>
              <a:avLst/>
              <a:gdLst>
                <a:gd name="T0" fmla="*/ 27 w 40"/>
                <a:gd name="T1" fmla="*/ 1 h 28"/>
                <a:gd name="T2" fmla="*/ 38 w 40"/>
                <a:gd name="T3" fmla="*/ 17 h 28"/>
                <a:gd name="T4" fmla="*/ 27 w 40"/>
                <a:gd name="T5" fmla="*/ 1 h 28"/>
              </a:gdLst>
              <a:ahLst/>
              <a:cxnLst>
                <a:cxn ang="0">
                  <a:pos x="T0" y="T1"/>
                </a:cxn>
                <a:cxn ang="0">
                  <a:pos x="T2" y="T3"/>
                </a:cxn>
                <a:cxn ang="0">
                  <a:pos x="T4" y="T5"/>
                </a:cxn>
              </a:cxnLst>
              <a:rect l="0" t="0" r="r" b="b"/>
              <a:pathLst>
                <a:path w="40" h="28">
                  <a:moveTo>
                    <a:pt x="27" y="1"/>
                  </a:moveTo>
                  <a:cubicBezTo>
                    <a:pt x="35" y="0"/>
                    <a:pt x="40" y="10"/>
                    <a:pt x="38" y="17"/>
                  </a:cubicBezTo>
                  <a:cubicBezTo>
                    <a:pt x="17" y="28"/>
                    <a:pt x="0" y="7"/>
                    <a:pt x="27"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0" name="Freeform 36">
              <a:extLst>
                <a:ext uri="{FF2B5EF4-FFF2-40B4-BE49-F238E27FC236}">
                  <a16:creationId xmlns:a16="http://schemas.microsoft.com/office/drawing/2014/main" id="{D0D31F57-9179-9EB6-F429-629DEED6ABD1}"/>
                </a:ext>
              </a:extLst>
            </p:cNvPr>
            <p:cNvSpPr>
              <a:spLocks/>
            </p:cNvSpPr>
            <p:nvPr/>
          </p:nvSpPr>
          <p:spPr bwMode="auto">
            <a:xfrm rot="5400000">
              <a:off x="11105830" y="6046702"/>
              <a:ext cx="144445" cy="102819"/>
            </a:xfrm>
            <a:custGeom>
              <a:avLst/>
              <a:gdLst>
                <a:gd name="T0" fmla="*/ 31 w 44"/>
                <a:gd name="T1" fmla="*/ 1 h 34"/>
                <a:gd name="T2" fmla="*/ 25 w 44"/>
                <a:gd name="T3" fmla="*/ 22 h 34"/>
                <a:gd name="T4" fmla="*/ 31 w 44"/>
                <a:gd name="T5" fmla="*/ 1 h 34"/>
              </a:gdLst>
              <a:ahLst/>
              <a:cxnLst>
                <a:cxn ang="0">
                  <a:pos x="T0" y="T1"/>
                </a:cxn>
                <a:cxn ang="0">
                  <a:pos x="T2" y="T3"/>
                </a:cxn>
                <a:cxn ang="0">
                  <a:pos x="T4" y="T5"/>
                </a:cxn>
              </a:cxnLst>
              <a:rect l="0" t="0" r="r" b="b"/>
              <a:pathLst>
                <a:path w="44" h="34">
                  <a:moveTo>
                    <a:pt x="31" y="1"/>
                  </a:moveTo>
                  <a:cubicBezTo>
                    <a:pt x="44" y="3"/>
                    <a:pt x="38" y="34"/>
                    <a:pt x="25" y="22"/>
                  </a:cubicBezTo>
                  <a:cubicBezTo>
                    <a:pt x="0" y="28"/>
                    <a:pt x="14" y="0"/>
                    <a:pt x="3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1" name="Freeform 37">
              <a:extLst>
                <a:ext uri="{FF2B5EF4-FFF2-40B4-BE49-F238E27FC236}">
                  <a16:creationId xmlns:a16="http://schemas.microsoft.com/office/drawing/2014/main" id="{E2A19268-4316-6B4F-7592-C944AD52D60E}"/>
                </a:ext>
              </a:extLst>
            </p:cNvPr>
            <p:cNvSpPr>
              <a:spLocks/>
            </p:cNvSpPr>
            <p:nvPr/>
          </p:nvSpPr>
          <p:spPr bwMode="auto">
            <a:xfrm rot="5400000">
              <a:off x="11117596" y="3060239"/>
              <a:ext cx="115202" cy="121588"/>
            </a:xfrm>
            <a:custGeom>
              <a:avLst/>
              <a:gdLst>
                <a:gd name="T0" fmla="*/ 16 w 35"/>
                <a:gd name="T1" fmla="*/ 4 h 40"/>
                <a:gd name="T2" fmla="*/ 33 w 35"/>
                <a:gd name="T3" fmla="*/ 15 h 40"/>
                <a:gd name="T4" fmla="*/ 16 w 35"/>
                <a:gd name="T5" fmla="*/ 4 h 40"/>
              </a:gdLst>
              <a:ahLst/>
              <a:cxnLst>
                <a:cxn ang="0">
                  <a:pos x="T0" y="T1"/>
                </a:cxn>
                <a:cxn ang="0">
                  <a:pos x="T2" y="T3"/>
                </a:cxn>
                <a:cxn ang="0">
                  <a:pos x="T4" y="T5"/>
                </a:cxn>
              </a:cxnLst>
              <a:rect l="0" t="0" r="r" b="b"/>
              <a:pathLst>
                <a:path w="35" h="40">
                  <a:moveTo>
                    <a:pt x="16" y="4"/>
                  </a:moveTo>
                  <a:cubicBezTo>
                    <a:pt x="35" y="4"/>
                    <a:pt x="32" y="0"/>
                    <a:pt x="33" y="15"/>
                  </a:cubicBezTo>
                  <a:cubicBezTo>
                    <a:pt x="34" y="40"/>
                    <a:pt x="0" y="22"/>
                    <a:pt x="16" y="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2" name="Freeform 38">
              <a:extLst>
                <a:ext uri="{FF2B5EF4-FFF2-40B4-BE49-F238E27FC236}">
                  <a16:creationId xmlns:a16="http://schemas.microsoft.com/office/drawing/2014/main" id="{469C3D7D-E6C3-1B3C-3DAC-773262693BEC}"/>
                </a:ext>
              </a:extLst>
            </p:cNvPr>
            <p:cNvSpPr>
              <a:spLocks/>
            </p:cNvSpPr>
            <p:nvPr/>
          </p:nvSpPr>
          <p:spPr bwMode="auto">
            <a:xfrm rot="5400000">
              <a:off x="11125265" y="4900335"/>
              <a:ext cx="127608" cy="69362"/>
            </a:xfrm>
            <a:custGeom>
              <a:avLst/>
              <a:gdLst>
                <a:gd name="T0" fmla="*/ 26 w 39"/>
                <a:gd name="T1" fmla="*/ 0 h 23"/>
                <a:gd name="T2" fmla="*/ 26 w 39"/>
                <a:gd name="T3" fmla="*/ 23 h 23"/>
                <a:gd name="T4" fmla="*/ 26 w 39"/>
                <a:gd name="T5" fmla="*/ 0 h 23"/>
              </a:gdLst>
              <a:ahLst/>
              <a:cxnLst>
                <a:cxn ang="0">
                  <a:pos x="T0" y="T1"/>
                </a:cxn>
                <a:cxn ang="0">
                  <a:pos x="T2" y="T3"/>
                </a:cxn>
                <a:cxn ang="0">
                  <a:pos x="T4" y="T5"/>
                </a:cxn>
              </a:cxnLst>
              <a:rect l="0" t="0" r="r" b="b"/>
              <a:pathLst>
                <a:path w="39" h="23">
                  <a:moveTo>
                    <a:pt x="26" y="0"/>
                  </a:moveTo>
                  <a:cubicBezTo>
                    <a:pt x="39" y="1"/>
                    <a:pt x="38" y="21"/>
                    <a:pt x="26" y="23"/>
                  </a:cubicBezTo>
                  <a:cubicBezTo>
                    <a:pt x="0" y="23"/>
                    <a:pt x="5" y="2"/>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3" name="Freeform 39">
              <a:extLst>
                <a:ext uri="{FF2B5EF4-FFF2-40B4-BE49-F238E27FC236}">
                  <a16:creationId xmlns:a16="http://schemas.microsoft.com/office/drawing/2014/main" id="{0372DF30-612B-B73E-6A6B-56E93856C855}"/>
                </a:ext>
              </a:extLst>
            </p:cNvPr>
            <p:cNvSpPr>
              <a:spLocks/>
            </p:cNvSpPr>
            <p:nvPr/>
          </p:nvSpPr>
          <p:spPr bwMode="auto">
            <a:xfrm rot="5400000">
              <a:off x="11117373" y="5141456"/>
              <a:ext cx="131153" cy="81603"/>
            </a:xfrm>
            <a:custGeom>
              <a:avLst/>
              <a:gdLst>
                <a:gd name="T0" fmla="*/ 25 w 40"/>
                <a:gd name="T1" fmla="*/ 0 h 27"/>
                <a:gd name="T2" fmla="*/ 38 w 40"/>
                <a:gd name="T3" fmla="*/ 20 h 27"/>
                <a:gd name="T4" fmla="*/ 25 w 40"/>
                <a:gd name="T5" fmla="*/ 0 h 27"/>
              </a:gdLst>
              <a:ahLst/>
              <a:cxnLst>
                <a:cxn ang="0">
                  <a:pos x="T0" y="T1"/>
                </a:cxn>
                <a:cxn ang="0">
                  <a:pos x="T2" y="T3"/>
                </a:cxn>
                <a:cxn ang="0">
                  <a:pos x="T4" y="T5"/>
                </a:cxn>
              </a:cxnLst>
              <a:rect l="0" t="0" r="r" b="b"/>
              <a:pathLst>
                <a:path w="40" h="27">
                  <a:moveTo>
                    <a:pt x="25" y="0"/>
                  </a:moveTo>
                  <a:cubicBezTo>
                    <a:pt x="34" y="0"/>
                    <a:pt x="40" y="11"/>
                    <a:pt x="38" y="20"/>
                  </a:cubicBezTo>
                  <a:cubicBezTo>
                    <a:pt x="17" y="27"/>
                    <a:pt x="0" y="12"/>
                    <a:pt x="2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4" name="Freeform 40">
              <a:extLst>
                <a:ext uri="{FF2B5EF4-FFF2-40B4-BE49-F238E27FC236}">
                  <a16:creationId xmlns:a16="http://schemas.microsoft.com/office/drawing/2014/main" id="{0FC80DE6-287E-63E3-DE67-4A9C1DCA577C}"/>
                </a:ext>
              </a:extLst>
            </p:cNvPr>
            <p:cNvSpPr>
              <a:spLocks/>
            </p:cNvSpPr>
            <p:nvPr/>
          </p:nvSpPr>
          <p:spPr bwMode="auto">
            <a:xfrm rot="5400000">
              <a:off x="11112337" y="2598157"/>
              <a:ext cx="134697" cy="81603"/>
            </a:xfrm>
            <a:custGeom>
              <a:avLst/>
              <a:gdLst>
                <a:gd name="T0" fmla="*/ 19 w 41"/>
                <a:gd name="T1" fmla="*/ 0 h 27"/>
                <a:gd name="T2" fmla="*/ 7 w 41"/>
                <a:gd name="T3" fmla="*/ 20 h 27"/>
                <a:gd name="T4" fmla="*/ 19 w 41"/>
                <a:gd name="T5" fmla="*/ 0 h 27"/>
              </a:gdLst>
              <a:ahLst/>
              <a:cxnLst>
                <a:cxn ang="0">
                  <a:pos x="T0" y="T1"/>
                </a:cxn>
                <a:cxn ang="0">
                  <a:pos x="T2" y="T3"/>
                </a:cxn>
                <a:cxn ang="0">
                  <a:pos x="T4" y="T5"/>
                </a:cxn>
              </a:cxnLst>
              <a:rect l="0" t="0" r="r" b="b"/>
              <a:pathLst>
                <a:path w="41" h="27">
                  <a:moveTo>
                    <a:pt x="19" y="0"/>
                  </a:moveTo>
                  <a:cubicBezTo>
                    <a:pt x="41" y="9"/>
                    <a:pt x="28" y="27"/>
                    <a:pt x="7" y="20"/>
                  </a:cubicBezTo>
                  <a:cubicBezTo>
                    <a:pt x="0" y="8"/>
                    <a:pt x="7" y="1"/>
                    <a:pt x="1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5" name="Freeform 41">
              <a:extLst>
                <a:ext uri="{FF2B5EF4-FFF2-40B4-BE49-F238E27FC236}">
                  <a16:creationId xmlns:a16="http://schemas.microsoft.com/office/drawing/2014/main" id="{5B9D5299-5DC4-B7A5-24A0-E66C9750F547}"/>
                </a:ext>
              </a:extLst>
            </p:cNvPr>
            <p:cNvSpPr>
              <a:spLocks/>
            </p:cNvSpPr>
            <p:nvPr/>
          </p:nvSpPr>
          <p:spPr bwMode="auto">
            <a:xfrm rot="5400000">
              <a:off x="11105830" y="6278710"/>
              <a:ext cx="144445" cy="78339"/>
            </a:xfrm>
            <a:custGeom>
              <a:avLst/>
              <a:gdLst>
                <a:gd name="T0" fmla="*/ 29 w 44"/>
                <a:gd name="T1" fmla="*/ 0 h 26"/>
                <a:gd name="T2" fmla="*/ 26 w 44"/>
                <a:gd name="T3" fmla="*/ 26 h 26"/>
                <a:gd name="T4" fmla="*/ 29 w 44"/>
                <a:gd name="T5" fmla="*/ 0 h 26"/>
              </a:gdLst>
              <a:ahLst/>
              <a:cxnLst>
                <a:cxn ang="0">
                  <a:pos x="T0" y="T1"/>
                </a:cxn>
                <a:cxn ang="0">
                  <a:pos x="T2" y="T3"/>
                </a:cxn>
                <a:cxn ang="0">
                  <a:pos x="T4" y="T5"/>
                </a:cxn>
              </a:cxnLst>
              <a:rect l="0" t="0" r="r" b="b"/>
              <a:pathLst>
                <a:path w="44" h="26">
                  <a:moveTo>
                    <a:pt x="29" y="0"/>
                  </a:moveTo>
                  <a:cubicBezTo>
                    <a:pt x="44" y="3"/>
                    <a:pt x="40" y="22"/>
                    <a:pt x="26" y="26"/>
                  </a:cubicBezTo>
                  <a:cubicBezTo>
                    <a:pt x="0" y="25"/>
                    <a:pt x="11" y="6"/>
                    <a:pt x="2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6" name="Freeform 42">
              <a:extLst>
                <a:ext uri="{FF2B5EF4-FFF2-40B4-BE49-F238E27FC236}">
                  <a16:creationId xmlns:a16="http://schemas.microsoft.com/office/drawing/2014/main" id="{84B85975-9104-4FDD-6F4F-9CFF8D4E4447}"/>
                </a:ext>
              </a:extLst>
            </p:cNvPr>
            <p:cNvSpPr>
              <a:spLocks/>
            </p:cNvSpPr>
            <p:nvPr/>
          </p:nvSpPr>
          <p:spPr bwMode="auto">
            <a:xfrm rot="5400000">
              <a:off x="11093998" y="5596726"/>
              <a:ext cx="144445" cy="97107"/>
            </a:xfrm>
            <a:custGeom>
              <a:avLst/>
              <a:gdLst>
                <a:gd name="T0" fmla="*/ 31 w 44"/>
                <a:gd name="T1" fmla="*/ 1 h 32"/>
                <a:gd name="T2" fmla="*/ 43 w 44"/>
                <a:gd name="T3" fmla="*/ 16 h 32"/>
                <a:gd name="T4" fmla="*/ 31 w 44"/>
                <a:gd name="T5" fmla="*/ 1 h 32"/>
              </a:gdLst>
              <a:ahLst/>
              <a:cxnLst>
                <a:cxn ang="0">
                  <a:pos x="T0" y="T1"/>
                </a:cxn>
                <a:cxn ang="0">
                  <a:pos x="T2" y="T3"/>
                </a:cxn>
                <a:cxn ang="0">
                  <a:pos x="T4" y="T5"/>
                </a:cxn>
              </a:cxnLst>
              <a:rect l="0" t="0" r="r" b="b"/>
              <a:pathLst>
                <a:path w="44" h="32">
                  <a:moveTo>
                    <a:pt x="31" y="1"/>
                  </a:moveTo>
                  <a:cubicBezTo>
                    <a:pt x="40" y="0"/>
                    <a:pt x="44" y="8"/>
                    <a:pt x="43" y="16"/>
                  </a:cubicBezTo>
                  <a:cubicBezTo>
                    <a:pt x="29" y="32"/>
                    <a:pt x="0" y="7"/>
                    <a:pt x="3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7" name="Freeform 44">
              <a:extLst>
                <a:ext uri="{FF2B5EF4-FFF2-40B4-BE49-F238E27FC236}">
                  <a16:creationId xmlns:a16="http://schemas.microsoft.com/office/drawing/2014/main" id="{AE038644-E1F0-879D-BA7E-1D5AD8B99520}"/>
                </a:ext>
              </a:extLst>
            </p:cNvPr>
            <p:cNvSpPr>
              <a:spLocks/>
            </p:cNvSpPr>
            <p:nvPr/>
          </p:nvSpPr>
          <p:spPr bwMode="auto">
            <a:xfrm rot="5400000">
              <a:off x="11097788" y="4080854"/>
              <a:ext cx="131153" cy="84866"/>
            </a:xfrm>
            <a:custGeom>
              <a:avLst/>
              <a:gdLst>
                <a:gd name="T0" fmla="*/ 27 w 40"/>
                <a:gd name="T1" fmla="*/ 1 h 28"/>
                <a:gd name="T2" fmla="*/ 38 w 40"/>
                <a:gd name="T3" fmla="*/ 17 h 28"/>
                <a:gd name="T4" fmla="*/ 27 w 40"/>
                <a:gd name="T5" fmla="*/ 1 h 28"/>
              </a:gdLst>
              <a:ahLst/>
              <a:cxnLst>
                <a:cxn ang="0">
                  <a:pos x="T0" y="T1"/>
                </a:cxn>
                <a:cxn ang="0">
                  <a:pos x="T2" y="T3"/>
                </a:cxn>
                <a:cxn ang="0">
                  <a:pos x="T4" y="T5"/>
                </a:cxn>
              </a:cxnLst>
              <a:rect l="0" t="0" r="r" b="b"/>
              <a:pathLst>
                <a:path w="40" h="28">
                  <a:moveTo>
                    <a:pt x="27" y="1"/>
                  </a:moveTo>
                  <a:cubicBezTo>
                    <a:pt x="35" y="0"/>
                    <a:pt x="40" y="10"/>
                    <a:pt x="38" y="17"/>
                  </a:cubicBezTo>
                  <a:cubicBezTo>
                    <a:pt x="17" y="28"/>
                    <a:pt x="0" y="7"/>
                    <a:pt x="27"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8" name="Freeform 45">
              <a:extLst>
                <a:ext uri="{FF2B5EF4-FFF2-40B4-BE49-F238E27FC236}">
                  <a16:creationId xmlns:a16="http://schemas.microsoft.com/office/drawing/2014/main" id="{31E4FB00-3573-D89D-A4B4-848C37B1B7B9}"/>
                </a:ext>
              </a:extLst>
            </p:cNvPr>
            <p:cNvSpPr>
              <a:spLocks/>
            </p:cNvSpPr>
            <p:nvPr/>
          </p:nvSpPr>
          <p:spPr bwMode="auto">
            <a:xfrm rot="5400000">
              <a:off x="11075637" y="5836680"/>
              <a:ext cx="144445" cy="102819"/>
            </a:xfrm>
            <a:custGeom>
              <a:avLst/>
              <a:gdLst>
                <a:gd name="T0" fmla="*/ 31 w 44"/>
                <a:gd name="T1" fmla="*/ 0 h 34"/>
                <a:gd name="T2" fmla="*/ 42 w 44"/>
                <a:gd name="T3" fmla="*/ 19 h 34"/>
                <a:gd name="T4" fmla="*/ 31 w 44"/>
                <a:gd name="T5" fmla="*/ 0 h 34"/>
              </a:gdLst>
              <a:ahLst/>
              <a:cxnLst>
                <a:cxn ang="0">
                  <a:pos x="T0" y="T1"/>
                </a:cxn>
                <a:cxn ang="0">
                  <a:pos x="T2" y="T3"/>
                </a:cxn>
                <a:cxn ang="0">
                  <a:pos x="T4" y="T5"/>
                </a:cxn>
              </a:cxnLst>
              <a:rect l="0" t="0" r="r" b="b"/>
              <a:pathLst>
                <a:path w="44" h="34">
                  <a:moveTo>
                    <a:pt x="31" y="0"/>
                  </a:moveTo>
                  <a:cubicBezTo>
                    <a:pt x="39" y="0"/>
                    <a:pt x="44" y="12"/>
                    <a:pt x="42" y="19"/>
                  </a:cubicBezTo>
                  <a:cubicBezTo>
                    <a:pt x="25" y="34"/>
                    <a:pt x="0" y="8"/>
                    <a:pt x="3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9" name="Freeform 46">
              <a:extLst>
                <a:ext uri="{FF2B5EF4-FFF2-40B4-BE49-F238E27FC236}">
                  <a16:creationId xmlns:a16="http://schemas.microsoft.com/office/drawing/2014/main" id="{0627AC91-144E-0268-740D-593952713E0C}"/>
                </a:ext>
              </a:extLst>
            </p:cNvPr>
            <p:cNvSpPr>
              <a:spLocks/>
            </p:cNvSpPr>
            <p:nvPr/>
          </p:nvSpPr>
          <p:spPr bwMode="auto">
            <a:xfrm rot="5400000">
              <a:off x="11124696" y="2830776"/>
              <a:ext cx="121406" cy="81603"/>
            </a:xfrm>
            <a:custGeom>
              <a:avLst/>
              <a:gdLst>
                <a:gd name="T0" fmla="*/ 19 w 37"/>
                <a:gd name="T1" fmla="*/ 1 h 27"/>
                <a:gd name="T2" fmla="*/ 21 w 37"/>
                <a:gd name="T3" fmla="*/ 27 h 27"/>
                <a:gd name="T4" fmla="*/ 19 w 37"/>
                <a:gd name="T5" fmla="*/ 1 h 27"/>
              </a:gdLst>
              <a:ahLst/>
              <a:cxnLst>
                <a:cxn ang="0">
                  <a:pos x="T0" y="T1"/>
                </a:cxn>
                <a:cxn ang="0">
                  <a:pos x="T2" y="T3"/>
                </a:cxn>
                <a:cxn ang="0">
                  <a:pos x="T4" y="T5"/>
                </a:cxn>
              </a:cxnLst>
              <a:rect l="0" t="0" r="r" b="b"/>
              <a:pathLst>
                <a:path w="37" h="27">
                  <a:moveTo>
                    <a:pt x="19" y="1"/>
                  </a:moveTo>
                  <a:cubicBezTo>
                    <a:pt x="31" y="2"/>
                    <a:pt x="37" y="24"/>
                    <a:pt x="21" y="27"/>
                  </a:cubicBezTo>
                  <a:cubicBezTo>
                    <a:pt x="1" y="27"/>
                    <a:pt x="0" y="0"/>
                    <a:pt x="19"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0" name="Freeform 47">
              <a:extLst>
                <a:ext uri="{FF2B5EF4-FFF2-40B4-BE49-F238E27FC236}">
                  <a16:creationId xmlns:a16="http://schemas.microsoft.com/office/drawing/2014/main" id="{64338B8F-BD3C-7CC4-AF2D-C7F5FC425086}"/>
                </a:ext>
              </a:extLst>
            </p:cNvPr>
            <p:cNvSpPr>
              <a:spLocks/>
            </p:cNvSpPr>
            <p:nvPr/>
          </p:nvSpPr>
          <p:spPr bwMode="auto">
            <a:xfrm rot="5400000">
              <a:off x="11082841" y="3849727"/>
              <a:ext cx="147990" cy="78339"/>
            </a:xfrm>
            <a:custGeom>
              <a:avLst/>
              <a:gdLst>
                <a:gd name="T0" fmla="*/ 22 w 45"/>
                <a:gd name="T1" fmla="*/ 0 h 26"/>
                <a:gd name="T2" fmla="*/ 28 w 45"/>
                <a:gd name="T3" fmla="*/ 26 h 26"/>
                <a:gd name="T4" fmla="*/ 22 w 45"/>
                <a:gd name="T5" fmla="*/ 0 h 26"/>
              </a:gdLst>
              <a:ahLst/>
              <a:cxnLst>
                <a:cxn ang="0">
                  <a:pos x="T0" y="T1"/>
                </a:cxn>
                <a:cxn ang="0">
                  <a:pos x="T2" y="T3"/>
                </a:cxn>
                <a:cxn ang="0">
                  <a:pos x="T4" y="T5"/>
                </a:cxn>
              </a:cxnLst>
              <a:rect l="0" t="0" r="r" b="b"/>
              <a:pathLst>
                <a:path w="45" h="26">
                  <a:moveTo>
                    <a:pt x="22" y="0"/>
                  </a:moveTo>
                  <a:cubicBezTo>
                    <a:pt x="32" y="2"/>
                    <a:pt x="45" y="22"/>
                    <a:pt x="28" y="26"/>
                  </a:cubicBezTo>
                  <a:cubicBezTo>
                    <a:pt x="10" y="24"/>
                    <a:pt x="0" y="9"/>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1" name="Freeform 48">
              <a:extLst>
                <a:ext uri="{FF2B5EF4-FFF2-40B4-BE49-F238E27FC236}">
                  <a16:creationId xmlns:a16="http://schemas.microsoft.com/office/drawing/2014/main" id="{7730EB0A-7CB9-061A-E937-910FAA4E20F9}"/>
                </a:ext>
              </a:extLst>
            </p:cNvPr>
            <p:cNvSpPr>
              <a:spLocks/>
            </p:cNvSpPr>
            <p:nvPr/>
          </p:nvSpPr>
          <p:spPr bwMode="auto">
            <a:xfrm rot="5400000">
              <a:off x="11078098" y="3616257"/>
              <a:ext cx="133812" cy="79154"/>
            </a:xfrm>
            <a:custGeom>
              <a:avLst/>
              <a:gdLst>
                <a:gd name="T0" fmla="*/ 19 w 41"/>
                <a:gd name="T1" fmla="*/ 0 h 26"/>
                <a:gd name="T2" fmla="*/ 7 w 41"/>
                <a:gd name="T3" fmla="*/ 19 h 26"/>
                <a:gd name="T4" fmla="*/ 19 w 41"/>
                <a:gd name="T5" fmla="*/ 0 h 26"/>
              </a:gdLst>
              <a:ahLst/>
              <a:cxnLst>
                <a:cxn ang="0">
                  <a:pos x="T0" y="T1"/>
                </a:cxn>
                <a:cxn ang="0">
                  <a:pos x="T2" y="T3"/>
                </a:cxn>
                <a:cxn ang="0">
                  <a:pos x="T4" y="T5"/>
                </a:cxn>
              </a:cxnLst>
              <a:rect l="0" t="0" r="r" b="b"/>
              <a:pathLst>
                <a:path w="41" h="26">
                  <a:moveTo>
                    <a:pt x="19" y="0"/>
                  </a:moveTo>
                  <a:cubicBezTo>
                    <a:pt x="41" y="9"/>
                    <a:pt x="28" y="26"/>
                    <a:pt x="7" y="19"/>
                  </a:cubicBezTo>
                  <a:cubicBezTo>
                    <a:pt x="0" y="8"/>
                    <a:pt x="7" y="1"/>
                    <a:pt x="1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2" name="Freeform 49">
              <a:extLst>
                <a:ext uri="{FF2B5EF4-FFF2-40B4-BE49-F238E27FC236}">
                  <a16:creationId xmlns:a16="http://schemas.microsoft.com/office/drawing/2014/main" id="{89BB3943-F7E8-615C-37DF-2ADA027981E8}"/>
                </a:ext>
              </a:extLst>
            </p:cNvPr>
            <p:cNvSpPr>
              <a:spLocks/>
            </p:cNvSpPr>
            <p:nvPr/>
          </p:nvSpPr>
          <p:spPr bwMode="auto">
            <a:xfrm rot="5400000">
              <a:off x="11076712" y="6507925"/>
              <a:ext cx="127608" cy="81603"/>
            </a:xfrm>
            <a:custGeom>
              <a:avLst/>
              <a:gdLst>
                <a:gd name="T0" fmla="*/ 21 w 39"/>
                <a:gd name="T1" fmla="*/ 2 h 27"/>
                <a:gd name="T2" fmla="*/ 26 w 39"/>
                <a:gd name="T3" fmla="*/ 24 h 27"/>
                <a:gd name="T4" fmla="*/ 21 w 39"/>
                <a:gd name="T5" fmla="*/ 2 h 27"/>
              </a:gdLst>
              <a:ahLst/>
              <a:cxnLst>
                <a:cxn ang="0">
                  <a:pos x="T0" y="T1"/>
                </a:cxn>
                <a:cxn ang="0">
                  <a:pos x="T2" y="T3"/>
                </a:cxn>
                <a:cxn ang="0">
                  <a:pos x="T4" y="T5"/>
                </a:cxn>
              </a:cxnLst>
              <a:rect l="0" t="0" r="r" b="b"/>
              <a:pathLst>
                <a:path w="39" h="27">
                  <a:moveTo>
                    <a:pt x="21" y="2"/>
                  </a:moveTo>
                  <a:cubicBezTo>
                    <a:pt x="36" y="0"/>
                    <a:pt x="39" y="17"/>
                    <a:pt x="26" y="24"/>
                  </a:cubicBezTo>
                  <a:cubicBezTo>
                    <a:pt x="8" y="27"/>
                    <a:pt x="0" y="9"/>
                    <a:pt x="21"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3" name="Freeform 8">
              <a:extLst>
                <a:ext uri="{FF2B5EF4-FFF2-40B4-BE49-F238E27FC236}">
                  <a16:creationId xmlns:a16="http://schemas.microsoft.com/office/drawing/2014/main" id="{AC63FDE3-3CC0-2FB0-F010-B657B6756F1C}"/>
                </a:ext>
              </a:extLst>
            </p:cNvPr>
            <p:cNvSpPr>
              <a:spLocks/>
            </p:cNvSpPr>
            <p:nvPr/>
          </p:nvSpPr>
          <p:spPr bwMode="auto">
            <a:xfrm rot="5400000">
              <a:off x="11141853" y="34906"/>
              <a:ext cx="131153" cy="88130"/>
            </a:xfrm>
            <a:custGeom>
              <a:avLst/>
              <a:gdLst>
                <a:gd name="T0" fmla="*/ 26 w 40"/>
                <a:gd name="T1" fmla="*/ 0 h 29"/>
                <a:gd name="T2" fmla="*/ 39 w 40"/>
                <a:gd name="T3" fmla="*/ 20 h 29"/>
                <a:gd name="T4" fmla="*/ 26 w 40"/>
                <a:gd name="T5" fmla="*/ 0 h 29"/>
              </a:gdLst>
              <a:ahLst/>
              <a:cxnLst>
                <a:cxn ang="0">
                  <a:pos x="T0" y="T1"/>
                </a:cxn>
                <a:cxn ang="0">
                  <a:pos x="T2" y="T3"/>
                </a:cxn>
                <a:cxn ang="0">
                  <a:pos x="T4" y="T5"/>
                </a:cxn>
              </a:cxnLst>
              <a:rect l="0" t="0" r="r" b="b"/>
              <a:pathLst>
                <a:path w="40" h="29">
                  <a:moveTo>
                    <a:pt x="26" y="0"/>
                  </a:moveTo>
                  <a:cubicBezTo>
                    <a:pt x="34" y="0"/>
                    <a:pt x="40" y="10"/>
                    <a:pt x="39" y="20"/>
                  </a:cubicBezTo>
                  <a:cubicBezTo>
                    <a:pt x="17" y="29"/>
                    <a:pt x="0" y="10"/>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4" name="Freeform 106">
              <a:extLst>
                <a:ext uri="{FF2B5EF4-FFF2-40B4-BE49-F238E27FC236}">
                  <a16:creationId xmlns:a16="http://schemas.microsoft.com/office/drawing/2014/main" id="{C03B1243-0D6A-B778-3848-44A63547ECFA}"/>
                </a:ext>
              </a:extLst>
            </p:cNvPr>
            <p:cNvSpPr>
              <a:spLocks/>
            </p:cNvSpPr>
            <p:nvPr/>
          </p:nvSpPr>
          <p:spPr bwMode="auto">
            <a:xfrm rot="5400000">
              <a:off x="11301184" y="6639670"/>
              <a:ext cx="134697" cy="97107"/>
            </a:xfrm>
            <a:custGeom>
              <a:avLst/>
              <a:gdLst>
                <a:gd name="T0" fmla="*/ 25 w 41"/>
                <a:gd name="T1" fmla="*/ 0 h 32"/>
                <a:gd name="T2" fmla="*/ 4 w 41"/>
                <a:gd name="T3" fmla="*/ 18 h 32"/>
                <a:gd name="T4" fmla="*/ 25 w 41"/>
                <a:gd name="T5" fmla="*/ 0 h 32"/>
              </a:gdLst>
              <a:ahLst/>
              <a:cxnLst>
                <a:cxn ang="0">
                  <a:pos x="T0" y="T1"/>
                </a:cxn>
                <a:cxn ang="0">
                  <a:pos x="T2" y="T3"/>
                </a:cxn>
                <a:cxn ang="0">
                  <a:pos x="T4" y="T5"/>
                </a:cxn>
              </a:cxnLst>
              <a:rect l="0" t="0" r="r" b="b"/>
              <a:pathLst>
                <a:path w="41" h="32">
                  <a:moveTo>
                    <a:pt x="25" y="0"/>
                  </a:moveTo>
                  <a:cubicBezTo>
                    <a:pt x="41" y="13"/>
                    <a:pt x="15" y="32"/>
                    <a:pt x="4" y="18"/>
                  </a:cubicBezTo>
                  <a:cubicBezTo>
                    <a:pt x="0" y="5"/>
                    <a:pt x="15" y="0"/>
                    <a:pt x="2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spTree>
    <p:extLst>
      <p:ext uri="{BB962C8B-B14F-4D97-AF65-F5344CB8AC3E}">
        <p14:creationId xmlns:p14="http://schemas.microsoft.com/office/powerpoint/2010/main" val="16354222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Title + picture">
    <p:bg>
      <p:bgPr>
        <a:solidFill>
          <a:schemeClr val="bg2"/>
        </a:solidFill>
        <a:effectLst/>
      </p:bgPr>
    </p:bg>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076C4EAC-BBDE-1963-BD72-3BD2A47DC59C}"/>
              </a:ext>
            </a:extLst>
          </p:cNvPr>
          <p:cNvSpPr>
            <a:spLocks noGrp="1"/>
          </p:cNvSpPr>
          <p:nvPr>
            <p:ph type="ctrTitle" hasCustomPrompt="1"/>
          </p:nvPr>
        </p:nvSpPr>
        <p:spPr>
          <a:xfrm>
            <a:off x="591541" y="4529448"/>
            <a:ext cx="10866378" cy="1806056"/>
          </a:xfrm>
        </p:spPr>
        <p:txBody>
          <a:bodyPr anchor="ctr">
            <a:noAutofit/>
          </a:bodyPr>
          <a:lstStyle>
            <a:lvl1pPr algn="l">
              <a:defRPr sz="4400"/>
            </a:lvl1pPr>
          </a:lstStyle>
          <a:p>
            <a:r>
              <a:rPr lang="en-US" dirty="0"/>
              <a:t>Click to add title</a:t>
            </a:r>
          </a:p>
        </p:txBody>
      </p:sp>
      <p:sp>
        <p:nvSpPr>
          <p:cNvPr id="108" name="Picture Placeholder 107">
            <a:extLst>
              <a:ext uri="{FF2B5EF4-FFF2-40B4-BE49-F238E27FC236}">
                <a16:creationId xmlns:a16="http://schemas.microsoft.com/office/drawing/2014/main" id="{E12E6D41-7C52-E539-371E-04865B83A3FD}"/>
              </a:ext>
            </a:extLst>
          </p:cNvPr>
          <p:cNvSpPr>
            <a:spLocks noGrp="1"/>
          </p:cNvSpPr>
          <p:nvPr>
            <p:ph type="pic" sz="quarter" idx="13"/>
          </p:nvPr>
        </p:nvSpPr>
        <p:spPr>
          <a:xfrm>
            <a:off x="-4362" y="1108"/>
            <a:ext cx="12196362" cy="4491095"/>
          </a:xfrm>
          <a:custGeom>
            <a:avLst/>
            <a:gdLst>
              <a:gd name="connsiteX0" fmla="*/ 8875213 w 12196362"/>
              <a:gd name="connsiteY0" fmla="*/ 4399821 h 4491095"/>
              <a:gd name="connsiteX1" fmla="*/ 8828080 w 12196362"/>
              <a:gd name="connsiteY1" fmla="*/ 4408867 h 4491095"/>
              <a:gd name="connsiteX2" fmla="*/ 8864147 w 12196362"/>
              <a:gd name="connsiteY2" fmla="*/ 4457362 h 4491095"/>
              <a:gd name="connsiteX3" fmla="*/ 8875213 w 12196362"/>
              <a:gd name="connsiteY3" fmla="*/ 4399821 h 4491095"/>
              <a:gd name="connsiteX4" fmla="*/ 11795748 w 12196362"/>
              <a:gd name="connsiteY4" fmla="*/ 4398237 h 4491095"/>
              <a:gd name="connsiteX5" fmla="*/ 11750385 w 12196362"/>
              <a:gd name="connsiteY5" fmla="*/ 4404102 h 4491095"/>
              <a:gd name="connsiteX6" fmla="*/ 11792983 w 12196362"/>
              <a:gd name="connsiteY6" fmla="*/ 4464646 h 4491095"/>
              <a:gd name="connsiteX7" fmla="*/ 11795748 w 12196362"/>
              <a:gd name="connsiteY7" fmla="*/ 4398237 h 4491095"/>
              <a:gd name="connsiteX8" fmla="*/ 8107164 w 12196362"/>
              <a:gd name="connsiteY8" fmla="*/ 4395054 h 4491095"/>
              <a:gd name="connsiteX9" fmla="*/ 8099310 w 12196362"/>
              <a:gd name="connsiteY9" fmla="*/ 4462595 h 4491095"/>
              <a:gd name="connsiteX10" fmla="*/ 8145304 w 12196362"/>
              <a:gd name="connsiteY10" fmla="*/ 4399557 h 4491095"/>
              <a:gd name="connsiteX11" fmla="*/ 8107164 w 12196362"/>
              <a:gd name="connsiteY11" fmla="*/ 4395054 h 4491095"/>
              <a:gd name="connsiteX12" fmla="*/ 9086283 w 12196362"/>
              <a:gd name="connsiteY12" fmla="*/ 4387521 h 4491095"/>
              <a:gd name="connsiteX13" fmla="*/ 9106048 w 12196362"/>
              <a:gd name="connsiteY13" fmla="*/ 4462596 h 4491095"/>
              <a:gd name="connsiteX14" fmla="*/ 9086283 w 12196362"/>
              <a:gd name="connsiteY14" fmla="*/ 4387521 h 4491095"/>
              <a:gd name="connsiteX15" fmla="*/ 12052208 w 12196362"/>
              <a:gd name="connsiteY15" fmla="*/ 4382645 h 4491095"/>
              <a:gd name="connsiteX16" fmla="*/ 12055487 w 12196362"/>
              <a:gd name="connsiteY16" fmla="*/ 4452007 h 4491095"/>
              <a:gd name="connsiteX17" fmla="*/ 12052208 w 12196362"/>
              <a:gd name="connsiteY17" fmla="*/ 4382645 h 4491095"/>
              <a:gd name="connsiteX18" fmla="*/ 8337035 w 12196362"/>
              <a:gd name="connsiteY18" fmla="*/ 4373903 h 4491095"/>
              <a:gd name="connsiteX19" fmla="*/ 8289800 w 12196362"/>
              <a:gd name="connsiteY19" fmla="*/ 4378484 h 4491095"/>
              <a:gd name="connsiteX20" fmla="*/ 8332425 w 12196362"/>
              <a:gd name="connsiteY20" fmla="*/ 4438931 h 4491095"/>
              <a:gd name="connsiteX21" fmla="*/ 8337035 w 12196362"/>
              <a:gd name="connsiteY21" fmla="*/ 4373903 h 4491095"/>
              <a:gd name="connsiteX22" fmla="*/ 10891040 w 12196362"/>
              <a:gd name="connsiteY22" fmla="*/ 4371914 h 4491095"/>
              <a:gd name="connsiteX23" fmla="*/ 10897045 w 12196362"/>
              <a:gd name="connsiteY23" fmla="*/ 4435667 h 4491095"/>
              <a:gd name="connsiteX24" fmla="*/ 10936469 w 12196362"/>
              <a:gd name="connsiteY24" fmla="*/ 4375220 h 4491095"/>
              <a:gd name="connsiteX25" fmla="*/ 10891040 w 12196362"/>
              <a:gd name="connsiteY25" fmla="*/ 4371914 h 4491095"/>
              <a:gd name="connsiteX26" fmla="*/ 7408266 w 12196362"/>
              <a:gd name="connsiteY26" fmla="*/ 4370174 h 4491095"/>
              <a:gd name="connsiteX27" fmla="*/ 7403419 w 12196362"/>
              <a:gd name="connsiteY27" fmla="*/ 4441618 h 4491095"/>
              <a:gd name="connsiteX28" fmla="*/ 7423116 w 12196362"/>
              <a:gd name="connsiteY28" fmla="*/ 4378112 h 4491095"/>
              <a:gd name="connsiteX29" fmla="*/ 7408266 w 12196362"/>
              <a:gd name="connsiteY29" fmla="*/ 4370174 h 4491095"/>
              <a:gd name="connsiteX30" fmla="*/ 10162620 w 12196362"/>
              <a:gd name="connsiteY30" fmla="*/ 4370052 h 4491095"/>
              <a:gd name="connsiteX31" fmla="*/ 10116199 w 12196362"/>
              <a:gd name="connsiteY31" fmla="*/ 4380992 h 4491095"/>
              <a:gd name="connsiteX32" fmla="*/ 10162158 w 12196362"/>
              <a:gd name="connsiteY32" fmla="*/ 4444642 h 4491095"/>
              <a:gd name="connsiteX33" fmla="*/ 10162620 w 12196362"/>
              <a:gd name="connsiteY33" fmla="*/ 4370052 h 4491095"/>
              <a:gd name="connsiteX34" fmla="*/ 8574792 w 12196362"/>
              <a:gd name="connsiteY34" fmla="*/ 4369568 h 4491095"/>
              <a:gd name="connsiteX35" fmla="*/ 8574792 w 12196362"/>
              <a:gd name="connsiteY35" fmla="*/ 4438930 h 4491095"/>
              <a:gd name="connsiteX36" fmla="*/ 8574792 w 12196362"/>
              <a:gd name="connsiteY36" fmla="*/ 4369568 h 4491095"/>
              <a:gd name="connsiteX37" fmla="*/ 10389169 w 12196362"/>
              <a:gd name="connsiteY37" fmla="*/ 4368333 h 4491095"/>
              <a:gd name="connsiteX38" fmla="*/ 10359025 w 12196362"/>
              <a:gd name="connsiteY38" fmla="*/ 4405575 h 4491095"/>
              <a:gd name="connsiteX39" fmla="*/ 10414980 w 12196362"/>
              <a:gd name="connsiteY39" fmla="*/ 4439012 h 4491095"/>
              <a:gd name="connsiteX40" fmla="*/ 10389169 w 12196362"/>
              <a:gd name="connsiteY40" fmla="*/ 4368333 h 4491095"/>
              <a:gd name="connsiteX41" fmla="*/ 9885248 w 12196362"/>
              <a:gd name="connsiteY41" fmla="*/ 4368305 h 4491095"/>
              <a:gd name="connsiteX42" fmla="*/ 9891215 w 12196362"/>
              <a:gd name="connsiteY42" fmla="*/ 4429954 h 4491095"/>
              <a:gd name="connsiteX43" fmla="*/ 9930379 w 12196362"/>
              <a:gd name="connsiteY43" fmla="*/ 4372110 h 4491095"/>
              <a:gd name="connsiteX44" fmla="*/ 9885248 w 12196362"/>
              <a:gd name="connsiteY44" fmla="*/ 4368305 h 4491095"/>
              <a:gd name="connsiteX45" fmla="*/ 7856713 w 12196362"/>
              <a:gd name="connsiteY45" fmla="*/ 4365469 h 4491095"/>
              <a:gd name="connsiteX46" fmla="*/ 7816857 w 12196362"/>
              <a:gd name="connsiteY46" fmla="*/ 4381400 h 4491095"/>
              <a:gd name="connsiteX47" fmla="*/ 7856251 w 12196362"/>
              <a:gd name="connsiteY47" fmla="*/ 4426919 h 4491095"/>
              <a:gd name="connsiteX48" fmla="*/ 7856713 w 12196362"/>
              <a:gd name="connsiteY48" fmla="*/ 4365469 h 4491095"/>
              <a:gd name="connsiteX49" fmla="*/ 11577057 w 12196362"/>
              <a:gd name="connsiteY49" fmla="*/ 4361931 h 4491095"/>
              <a:gd name="connsiteX50" fmla="*/ 11580336 w 12196362"/>
              <a:gd name="connsiteY50" fmla="*/ 4431293 h 4491095"/>
              <a:gd name="connsiteX51" fmla="*/ 11577057 w 12196362"/>
              <a:gd name="connsiteY51" fmla="*/ 4361931 h 4491095"/>
              <a:gd name="connsiteX52" fmla="*/ 9395903 w 12196362"/>
              <a:gd name="connsiteY52" fmla="*/ 4360405 h 4491095"/>
              <a:gd name="connsiteX53" fmla="*/ 9348770 w 12196362"/>
              <a:gd name="connsiteY53" fmla="*/ 4369451 h 4491095"/>
              <a:gd name="connsiteX54" fmla="*/ 9384837 w 12196362"/>
              <a:gd name="connsiteY54" fmla="*/ 4417946 h 4491095"/>
              <a:gd name="connsiteX55" fmla="*/ 9395903 w 12196362"/>
              <a:gd name="connsiteY55" fmla="*/ 4360405 h 4491095"/>
              <a:gd name="connsiteX56" fmla="*/ 10651295 w 12196362"/>
              <a:gd name="connsiteY56" fmla="*/ 4359777 h 4491095"/>
              <a:gd name="connsiteX57" fmla="*/ 10657857 w 12196362"/>
              <a:gd name="connsiteY57" fmla="*/ 4438357 h 4491095"/>
              <a:gd name="connsiteX58" fmla="*/ 10651295 w 12196362"/>
              <a:gd name="connsiteY58" fmla="*/ 4359777 h 4491095"/>
              <a:gd name="connsiteX59" fmla="*/ 5778476 w 12196362"/>
              <a:gd name="connsiteY59" fmla="*/ 4359708 h 4491095"/>
              <a:gd name="connsiteX60" fmla="*/ 5758052 w 12196362"/>
              <a:gd name="connsiteY60" fmla="*/ 4367398 h 4491095"/>
              <a:gd name="connsiteX61" fmla="*/ 5731720 w 12196362"/>
              <a:gd name="connsiteY61" fmla="*/ 4379475 h 4491095"/>
              <a:gd name="connsiteX62" fmla="*/ 5777801 w 12196362"/>
              <a:gd name="connsiteY62" fmla="*/ 4424765 h 4491095"/>
              <a:gd name="connsiteX63" fmla="*/ 5778476 w 12196362"/>
              <a:gd name="connsiteY63" fmla="*/ 4359708 h 4491095"/>
              <a:gd name="connsiteX64" fmla="*/ 7200065 w 12196362"/>
              <a:gd name="connsiteY64" fmla="*/ 4354063 h 4491095"/>
              <a:gd name="connsiteX65" fmla="*/ 7190217 w 12196362"/>
              <a:gd name="connsiteY65" fmla="*/ 4432402 h 4491095"/>
              <a:gd name="connsiteX66" fmla="*/ 7200065 w 12196362"/>
              <a:gd name="connsiteY66" fmla="*/ 4354063 h 4491095"/>
              <a:gd name="connsiteX67" fmla="*/ 6553320 w 12196362"/>
              <a:gd name="connsiteY67" fmla="*/ 4350800 h 4491095"/>
              <a:gd name="connsiteX68" fmla="*/ 6540261 w 12196362"/>
              <a:gd name="connsiteY68" fmla="*/ 4429139 h 4491095"/>
              <a:gd name="connsiteX69" fmla="*/ 6553320 w 12196362"/>
              <a:gd name="connsiteY69" fmla="*/ 4350800 h 4491095"/>
              <a:gd name="connsiteX70" fmla="*/ 11151209 w 12196362"/>
              <a:gd name="connsiteY70" fmla="*/ 4344699 h 4491095"/>
              <a:gd name="connsiteX71" fmla="*/ 11154503 w 12196362"/>
              <a:gd name="connsiteY71" fmla="*/ 4417325 h 4491095"/>
              <a:gd name="connsiteX72" fmla="*/ 11151209 w 12196362"/>
              <a:gd name="connsiteY72" fmla="*/ 4344699 h 4491095"/>
              <a:gd name="connsiteX73" fmla="*/ 11365866 w 12196362"/>
              <a:gd name="connsiteY73" fmla="*/ 4343621 h 4491095"/>
              <a:gd name="connsiteX74" fmla="*/ 11330914 w 12196362"/>
              <a:gd name="connsiteY74" fmla="*/ 4412771 h 4491095"/>
              <a:gd name="connsiteX75" fmla="*/ 11399592 w 12196362"/>
              <a:gd name="connsiteY75" fmla="*/ 4358469 h 4491095"/>
              <a:gd name="connsiteX76" fmla="*/ 11365866 w 12196362"/>
              <a:gd name="connsiteY76" fmla="*/ 4343621 h 4491095"/>
              <a:gd name="connsiteX77" fmla="*/ 7620828 w 12196362"/>
              <a:gd name="connsiteY77" fmla="*/ 4343430 h 4491095"/>
              <a:gd name="connsiteX78" fmla="*/ 7577330 w 12196362"/>
              <a:gd name="connsiteY78" fmla="*/ 4356991 h 4491095"/>
              <a:gd name="connsiteX79" fmla="*/ 7613441 w 12196362"/>
              <a:gd name="connsiteY79" fmla="*/ 4414449 h 4491095"/>
              <a:gd name="connsiteX80" fmla="*/ 7620828 w 12196362"/>
              <a:gd name="connsiteY80" fmla="*/ 4343430 h 4491095"/>
              <a:gd name="connsiteX81" fmla="*/ 5978936 w 12196362"/>
              <a:gd name="connsiteY81" fmla="*/ 4342251 h 4491095"/>
              <a:gd name="connsiteX82" fmla="*/ 5969148 w 12196362"/>
              <a:gd name="connsiteY82" fmla="*/ 4417326 h 4491095"/>
              <a:gd name="connsiteX83" fmla="*/ 5978936 w 12196362"/>
              <a:gd name="connsiteY83" fmla="*/ 4342251 h 4491095"/>
              <a:gd name="connsiteX84" fmla="*/ 5328580 w 12196362"/>
              <a:gd name="connsiteY84" fmla="*/ 4340716 h 4491095"/>
              <a:gd name="connsiteX85" fmla="*/ 5331858 w 12196362"/>
              <a:gd name="connsiteY85" fmla="*/ 4410078 h 4491095"/>
              <a:gd name="connsiteX86" fmla="*/ 5328580 w 12196362"/>
              <a:gd name="connsiteY86" fmla="*/ 4340716 h 4491095"/>
              <a:gd name="connsiteX87" fmla="*/ 6156176 w 12196362"/>
              <a:gd name="connsiteY87" fmla="*/ 4340411 h 4491095"/>
              <a:gd name="connsiteX88" fmla="*/ 6112132 w 12196362"/>
              <a:gd name="connsiteY88" fmla="*/ 4352629 h 4491095"/>
              <a:gd name="connsiteX89" fmla="*/ 6151556 w 12196362"/>
              <a:gd name="connsiteY89" fmla="*/ 4409774 h 4491095"/>
              <a:gd name="connsiteX90" fmla="*/ 6156176 w 12196362"/>
              <a:gd name="connsiteY90" fmla="*/ 4340411 h 4491095"/>
              <a:gd name="connsiteX91" fmla="*/ 6727825 w 12196362"/>
              <a:gd name="connsiteY91" fmla="*/ 4339022 h 4491095"/>
              <a:gd name="connsiteX92" fmla="*/ 6701787 w 12196362"/>
              <a:gd name="connsiteY92" fmla="*/ 4345509 h 4491095"/>
              <a:gd name="connsiteX93" fmla="*/ 6744411 w 12196362"/>
              <a:gd name="connsiteY93" fmla="*/ 4406289 h 4491095"/>
              <a:gd name="connsiteX94" fmla="*/ 6727825 w 12196362"/>
              <a:gd name="connsiteY94" fmla="*/ 4339022 h 4491095"/>
              <a:gd name="connsiteX95" fmla="*/ 5107731 w 12196362"/>
              <a:gd name="connsiteY95" fmla="*/ 4337851 h 4491095"/>
              <a:gd name="connsiteX96" fmla="*/ 5062370 w 12196362"/>
              <a:gd name="connsiteY96" fmla="*/ 4343716 h 4491095"/>
              <a:gd name="connsiteX97" fmla="*/ 5104967 w 12196362"/>
              <a:gd name="connsiteY97" fmla="*/ 4404260 h 4491095"/>
              <a:gd name="connsiteX98" fmla="*/ 5107731 w 12196362"/>
              <a:gd name="connsiteY98" fmla="*/ 4337851 h 4491095"/>
              <a:gd name="connsiteX99" fmla="*/ 6338461 w 12196362"/>
              <a:gd name="connsiteY99" fmla="*/ 4337452 h 4491095"/>
              <a:gd name="connsiteX100" fmla="*/ 6341760 w 12196362"/>
              <a:gd name="connsiteY100" fmla="*/ 4419055 h 4491095"/>
              <a:gd name="connsiteX101" fmla="*/ 6338461 w 12196362"/>
              <a:gd name="connsiteY101" fmla="*/ 4337452 h 4491095"/>
              <a:gd name="connsiteX102" fmla="*/ 2193029 w 12196362"/>
              <a:gd name="connsiteY102" fmla="*/ 4335925 h 4491095"/>
              <a:gd name="connsiteX103" fmla="*/ 2145897 w 12196362"/>
              <a:gd name="connsiteY103" fmla="*/ 4344971 h 4491095"/>
              <a:gd name="connsiteX104" fmla="*/ 2181964 w 12196362"/>
              <a:gd name="connsiteY104" fmla="*/ 4393466 h 4491095"/>
              <a:gd name="connsiteX105" fmla="*/ 2193029 w 12196362"/>
              <a:gd name="connsiteY105" fmla="*/ 4335925 h 4491095"/>
              <a:gd name="connsiteX106" fmla="*/ 1419152 w 12196362"/>
              <a:gd name="connsiteY106" fmla="*/ 4334669 h 4491095"/>
              <a:gd name="connsiteX107" fmla="*/ 1411298 w 12196362"/>
              <a:gd name="connsiteY107" fmla="*/ 4402210 h 4491095"/>
              <a:gd name="connsiteX108" fmla="*/ 1457292 w 12196362"/>
              <a:gd name="connsiteY108" fmla="*/ 4339172 h 4491095"/>
              <a:gd name="connsiteX109" fmla="*/ 1419152 w 12196362"/>
              <a:gd name="connsiteY109" fmla="*/ 4334669 h 4491095"/>
              <a:gd name="connsiteX110" fmla="*/ 5548044 w 12196362"/>
              <a:gd name="connsiteY110" fmla="*/ 4334188 h 4491095"/>
              <a:gd name="connsiteX111" fmla="*/ 5534955 w 12196362"/>
              <a:gd name="connsiteY111" fmla="*/ 4413342 h 4491095"/>
              <a:gd name="connsiteX112" fmla="*/ 5548044 w 12196362"/>
              <a:gd name="connsiteY112" fmla="*/ 4334188 h 4491095"/>
              <a:gd name="connsiteX113" fmla="*/ 9624091 w 12196362"/>
              <a:gd name="connsiteY113" fmla="*/ 4332846 h 4491095"/>
              <a:gd name="connsiteX114" fmla="*/ 9643823 w 12196362"/>
              <a:gd name="connsiteY114" fmla="*/ 4411185 h 4491095"/>
              <a:gd name="connsiteX115" fmla="*/ 9624091 w 12196362"/>
              <a:gd name="connsiteY115" fmla="*/ 4332846 h 4491095"/>
              <a:gd name="connsiteX116" fmla="*/ 2398272 w 12196362"/>
              <a:gd name="connsiteY116" fmla="*/ 4327136 h 4491095"/>
              <a:gd name="connsiteX117" fmla="*/ 2418038 w 12196362"/>
              <a:gd name="connsiteY117" fmla="*/ 4402211 h 4491095"/>
              <a:gd name="connsiteX118" fmla="*/ 2398272 w 12196362"/>
              <a:gd name="connsiteY118" fmla="*/ 4327136 h 4491095"/>
              <a:gd name="connsiteX119" fmla="*/ 6961081 w 12196362"/>
              <a:gd name="connsiteY119" fmla="*/ 4323961 h 4491095"/>
              <a:gd name="connsiteX120" fmla="*/ 6977441 w 12196362"/>
              <a:gd name="connsiteY120" fmla="*/ 4390452 h 4491095"/>
              <a:gd name="connsiteX121" fmla="*/ 6961081 w 12196362"/>
              <a:gd name="connsiteY121" fmla="*/ 4323961 h 4491095"/>
              <a:gd name="connsiteX122" fmla="*/ 1649023 w 12196362"/>
              <a:gd name="connsiteY122" fmla="*/ 4313518 h 4491095"/>
              <a:gd name="connsiteX123" fmla="*/ 1601788 w 12196362"/>
              <a:gd name="connsiteY123" fmla="*/ 4318099 h 4491095"/>
              <a:gd name="connsiteX124" fmla="*/ 1644412 w 12196362"/>
              <a:gd name="connsiteY124" fmla="*/ 4378546 h 4491095"/>
              <a:gd name="connsiteX125" fmla="*/ 1649023 w 12196362"/>
              <a:gd name="connsiteY125" fmla="*/ 4313518 h 4491095"/>
              <a:gd name="connsiteX126" fmla="*/ 4203020 w 12196362"/>
              <a:gd name="connsiteY126" fmla="*/ 4311529 h 4491095"/>
              <a:gd name="connsiteX127" fmla="*/ 4209027 w 12196362"/>
              <a:gd name="connsiteY127" fmla="*/ 4375282 h 4491095"/>
              <a:gd name="connsiteX128" fmla="*/ 4248450 w 12196362"/>
              <a:gd name="connsiteY128" fmla="*/ 4314835 h 4491095"/>
              <a:gd name="connsiteX129" fmla="*/ 4203020 w 12196362"/>
              <a:gd name="connsiteY129" fmla="*/ 4311529 h 4491095"/>
              <a:gd name="connsiteX130" fmla="*/ 720255 w 12196362"/>
              <a:gd name="connsiteY130" fmla="*/ 4309789 h 4491095"/>
              <a:gd name="connsiteX131" fmla="*/ 715408 w 12196362"/>
              <a:gd name="connsiteY131" fmla="*/ 4381233 h 4491095"/>
              <a:gd name="connsiteX132" fmla="*/ 735104 w 12196362"/>
              <a:gd name="connsiteY132" fmla="*/ 4317727 h 4491095"/>
              <a:gd name="connsiteX133" fmla="*/ 720255 w 12196362"/>
              <a:gd name="connsiteY133" fmla="*/ 4309789 h 4491095"/>
              <a:gd name="connsiteX134" fmla="*/ 3474610 w 12196362"/>
              <a:gd name="connsiteY134" fmla="*/ 4309667 h 4491095"/>
              <a:gd name="connsiteX135" fmla="*/ 3428188 w 12196362"/>
              <a:gd name="connsiteY135" fmla="*/ 4320607 h 4491095"/>
              <a:gd name="connsiteX136" fmla="*/ 3474149 w 12196362"/>
              <a:gd name="connsiteY136" fmla="*/ 4384257 h 4491095"/>
              <a:gd name="connsiteX137" fmla="*/ 3474610 w 12196362"/>
              <a:gd name="connsiteY137" fmla="*/ 4309667 h 4491095"/>
              <a:gd name="connsiteX138" fmla="*/ 1886780 w 12196362"/>
              <a:gd name="connsiteY138" fmla="*/ 4309183 h 4491095"/>
              <a:gd name="connsiteX139" fmla="*/ 1886780 w 12196362"/>
              <a:gd name="connsiteY139" fmla="*/ 4378545 h 4491095"/>
              <a:gd name="connsiteX140" fmla="*/ 1886780 w 12196362"/>
              <a:gd name="connsiteY140" fmla="*/ 4309183 h 4491095"/>
              <a:gd name="connsiteX141" fmla="*/ 3196126 w 12196362"/>
              <a:gd name="connsiteY141" fmla="*/ 4308982 h 4491095"/>
              <a:gd name="connsiteX142" fmla="*/ 3202093 w 12196362"/>
              <a:gd name="connsiteY142" fmla="*/ 4370631 h 4491095"/>
              <a:gd name="connsiteX143" fmla="*/ 3241256 w 12196362"/>
              <a:gd name="connsiteY143" fmla="*/ 4312787 h 4491095"/>
              <a:gd name="connsiteX144" fmla="*/ 3196126 w 12196362"/>
              <a:gd name="connsiteY144" fmla="*/ 4308982 h 4491095"/>
              <a:gd name="connsiteX145" fmla="*/ 3701156 w 12196362"/>
              <a:gd name="connsiteY145" fmla="*/ 4307948 h 4491095"/>
              <a:gd name="connsiteX146" fmla="*/ 3671012 w 12196362"/>
              <a:gd name="connsiteY146" fmla="*/ 4345190 h 4491095"/>
              <a:gd name="connsiteX147" fmla="*/ 3726967 w 12196362"/>
              <a:gd name="connsiteY147" fmla="*/ 4378627 h 4491095"/>
              <a:gd name="connsiteX148" fmla="*/ 3701156 w 12196362"/>
              <a:gd name="connsiteY148" fmla="*/ 4307948 h 4491095"/>
              <a:gd name="connsiteX149" fmla="*/ 1168700 w 12196362"/>
              <a:gd name="connsiteY149" fmla="*/ 4305084 h 4491095"/>
              <a:gd name="connsiteX150" fmla="*/ 1128845 w 12196362"/>
              <a:gd name="connsiteY150" fmla="*/ 4321015 h 4491095"/>
              <a:gd name="connsiteX151" fmla="*/ 1168239 w 12196362"/>
              <a:gd name="connsiteY151" fmla="*/ 4366534 h 4491095"/>
              <a:gd name="connsiteX152" fmla="*/ 1168700 w 12196362"/>
              <a:gd name="connsiteY152" fmla="*/ 4305084 h 4491095"/>
              <a:gd name="connsiteX153" fmla="*/ 4889040 w 12196362"/>
              <a:gd name="connsiteY153" fmla="*/ 4301546 h 4491095"/>
              <a:gd name="connsiteX154" fmla="*/ 4892317 w 12196362"/>
              <a:gd name="connsiteY154" fmla="*/ 4370908 h 4491095"/>
              <a:gd name="connsiteX155" fmla="*/ 4889040 w 12196362"/>
              <a:gd name="connsiteY155" fmla="*/ 4301546 h 4491095"/>
              <a:gd name="connsiteX156" fmla="*/ 2707891 w 12196362"/>
              <a:gd name="connsiteY156" fmla="*/ 4300020 h 4491095"/>
              <a:gd name="connsiteX157" fmla="*/ 2660758 w 12196362"/>
              <a:gd name="connsiteY157" fmla="*/ 4309066 h 4491095"/>
              <a:gd name="connsiteX158" fmla="*/ 2696825 w 12196362"/>
              <a:gd name="connsiteY158" fmla="*/ 4357561 h 4491095"/>
              <a:gd name="connsiteX159" fmla="*/ 2707891 w 12196362"/>
              <a:gd name="connsiteY159" fmla="*/ 4300020 h 4491095"/>
              <a:gd name="connsiteX160" fmla="*/ 3963282 w 12196362"/>
              <a:gd name="connsiteY160" fmla="*/ 4299392 h 4491095"/>
              <a:gd name="connsiteX161" fmla="*/ 3969844 w 12196362"/>
              <a:gd name="connsiteY161" fmla="*/ 4377972 h 4491095"/>
              <a:gd name="connsiteX162" fmla="*/ 3963282 w 12196362"/>
              <a:gd name="connsiteY162" fmla="*/ 4299392 h 4491095"/>
              <a:gd name="connsiteX163" fmla="*/ 512053 w 12196362"/>
              <a:gd name="connsiteY163" fmla="*/ 4293678 h 4491095"/>
              <a:gd name="connsiteX164" fmla="*/ 502205 w 12196362"/>
              <a:gd name="connsiteY164" fmla="*/ 4372017 h 4491095"/>
              <a:gd name="connsiteX165" fmla="*/ 512053 w 12196362"/>
              <a:gd name="connsiteY165" fmla="*/ 4293678 h 4491095"/>
              <a:gd name="connsiteX166" fmla="*/ 4463191 w 12196362"/>
              <a:gd name="connsiteY166" fmla="*/ 4284314 h 4491095"/>
              <a:gd name="connsiteX167" fmla="*/ 4466486 w 12196362"/>
              <a:gd name="connsiteY167" fmla="*/ 4356940 h 4491095"/>
              <a:gd name="connsiteX168" fmla="*/ 4463191 w 12196362"/>
              <a:gd name="connsiteY168" fmla="*/ 4284314 h 4491095"/>
              <a:gd name="connsiteX169" fmla="*/ 4677850 w 12196362"/>
              <a:gd name="connsiteY169" fmla="*/ 4283236 h 4491095"/>
              <a:gd name="connsiteX170" fmla="*/ 4642898 w 12196362"/>
              <a:gd name="connsiteY170" fmla="*/ 4352386 h 4491095"/>
              <a:gd name="connsiteX171" fmla="*/ 4711575 w 12196362"/>
              <a:gd name="connsiteY171" fmla="*/ 4298084 h 4491095"/>
              <a:gd name="connsiteX172" fmla="*/ 4677850 w 12196362"/>
              <a:gd name="connsiteY172" fmla="*/ 4283236 h 4491095"/>
              <a:gd name="connsiteX173" fmla="*/ 932815 w 12196362"/>
              <a:gd name="connsiteY173" fmla="*/ 4283045 h 4491095"/>
              <a:gd name="connsiteX174" fmla="*/ 889317 w 12196362"/>
              <a:gd name="connsiteY174" fmla="*/ 4296606 h 4491095"/>
              <a:gd name="connsiteX175" fmla="*/ 925429 w 12196362"/>
              <a:gd name="connsiteY175" fmla="*/ 4354064 h 4491095"/>
              <a:gd name="connsiteX176" fmla="*/ 932815 w 12196362"/>
              <a:gd name="connsiteY176" fmla="*/ 4283045 h 4491095"/>
              <a:gd name="connsiteX177" fmla="*/ 63124 w 12196362"/>
              <a:gd name="connsiteY177" fmla="*/ 4276190 h 4491095"/>
              <a:gd name="connsiteX178" fmla="*/ 37086 w 12196362"/>
              <a:gd name="connsiteY178" fmla="*/ 4282677 h 4491095"/>
              <a:gd name="connsiteX179" fmla="*/ 79710 w 12196362"/>
              <a:gd name="connsiteY179" fmla="*/ 4343457 h 4491095"/>
              <a:gd name="connsiteX180" fmla="*/ 63124 w 12196362"/>
              <a:gd name="connsiteY180" fmla="*/ 4276190 h 4491095"/>
              <a:gd name="connsiteX181" fmla="*/ 2936080 w 12196362"/>
              <a:gd name="connsiteY181" fmla="*/ 4272461 h 4491095"/>
              <a:gd name="connsiteX182" fmla="*/ 2955813 w 12196362"/>
              <a:gd name="connsiteY182" fmla="*/ 4350800 h 4491095"/>
              <a:gd name="connsiteX183" fmla="*/ 2936080 w 12196362"/>
              <a:gd name="connsiteY183" fmla="*/ 4272461 h 4491095"/>
              <a:gd name="connsiteX184" fmla="*/ 273069 w 12196362"/>
              <a:gd name="connsiteY184" fmla="*/ 4263576 h 4491095"/>
              <a:gd name="connsiteX185" fmla="*/ 289429 w 12196362"/>
              <a:gd name="connsiteY185" fmla="*/ 4330067 h 4491095"/>
              <a:gd name="connsiteX186" fmla="*/ 273069 w 12196362"/>
              <a:gd name="connsiteY186" fmla="*/ 4263576 h 4491095"/>
              <a:gd name="connsiteX187" fmla="*/ 0 w 12196362"/>
              <a:gd name="connsiteY187" fmla="*/ 0 h 4491095"/>
              <a:gd name="connsiteX188" fmla="*/ 12196362 w 12196362"/>
              <a:gd name="connsiteY188" fmla="*/ 0 h 4491095"/>
              <a:gd name="connsiteX189" fmla="*/ 12196362 w 12196362"/>
              <a:gd name="connsiteY189" fmla="*/ 4491095 h 4491095"/>
              <a:gd name="connsiteX190" fmla="*/ 0 w 12196362"/>
              <a:gd name="connsiteY190" fmla="*/ 4491095 h 4491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12196362" h="4491095">
                <a:moveTo>
                  <a:pt x="8875213" y="4399821"/>
                </a:moveTo>
                <a:cubicBezTo>
                  <a:pt x="8861688" y="4398259"/>
                  <a:pt x="8845294" y="4400532"/>
                  <a:pt x="8828080" y="4408867"/>
                </a:cubicBezTo>
                <a:cubicBezTo>
                  <a:pt x="8821522" y="4430083"/>
                  <a:pt x="8837916" y="4460393"/>
                  <a:pt x="8864147" y="4457362"/>
                </a:cubicBezTo>
                <a:cubicBezTo>
                  <a:pt x="8930543" y="4443723"/>
                  <a:pt x="8915788" y="4404510"/>
                  <a:pt x="8875213" y="4399821"/>
                </a:cubicBezTo>
                <a:close/>
                <a:moveTo>
                  <a:pt x="11795748" y="4398237"/>
                </a:moveTo>
                <a:cubicBezTo>
                  <a:pt x="11781924" y="4396534"/>
                  <a:pt x="11765950" y="4398047"/>
                  <a:pt x="11750385" y="4404102"/>
                </a:cubicBezTo>
                <a:cubicBezTo>
                  <a:pt x="11740555" y="4422265"/>
                  <a:pt x="11766769" y="4473727"/>
                  <a:pt x="11792983" y="4464646"/>
                </a:cubicBezTo>
                <a:cubicBezTo>
                  <a:pt x="11859338" y="4437401"/>
                  <a:pt x="11837220" y="4403345"/>
                  <a:pt x="11795748" y="4398237"/>
                </a:cubicBezTo>
                <a:close/>
                <a:moveTo>
                  <a:pt x="8107164" y="4395054"/>
                </a:moveTo>
                <a:cubicBezTo>
                  <a:pt x="8072206" y="4400682"/>
                  <a:pt x="8052494" y="4433327"/>
                  <a:pt x="8099310" y="4462595"/>
                </a:cubicBezTo>
                <a:cubicBezTo>
                  <a:pt x="8145304" y="4462595"/>
                  <a:pt x="8171586" y="4438580"/>
                  <a:pt x="8145304" y="4399557"/>
                </a:cubicBezTo>
                <a:cubicBezTo>
                  <a:pt x="8132163" y="4394304"/>
                  <a:pt x="8118816" y="4393178"/>
                  <a:pt x="8107164" y="4395054"/>
                </a:cubicBezTo>
                <a:close/>
                <a:moveTo>
                  <a:pt x="9086283" y="4387521"/>
                </a:moveTo>
                <a:cubicBezTo>
                  <a:pt x="9030281" y="4399533"/>
                  <a:pt x="9076400" y="4459593"/>
                  <a:pt x="9106048" y="4462596"/>
                </a:cubicBezTo>
                <a:cubicBezTo>
                  <a:pt x="9181816" y="4435569"/>
                  <a:pt x="9148874" y="4393527"/>
                  <a:pt x="9086283" y="4387521"/>
                </a:cubicBezTo>
                <a:close/>
                <a:moveTo>
                  <a:pt x="12052208" y="4382645"/>
                </a:moveTo>
                <a:cubicBezTo>
                  <a:pt x="12009584" y="4391692"/>
                  <a:pt x="12003026" y="4452007"/>
                  <a:pt x="12055487" y="4452007"/>
                </a:cubicBezTo>
                <a:cubicBezTo>
                  <a:pt x="12114506" y="4442960"/>
                  <a:pt x="12134179" y="4385661"/>
                  <a:pt x="12052208" y="4382645"/>
                </a:cubicBezTo>
                <a:close/>
                <a:moveTo>
                  <a:pt x="8337035" y="4373903"/>
                </a:moveTo>
                <a:cubicBezTo>
                  <a:pt x="8323408" y="4372062"/>
                  <a:pt x="8307014" y="4373195"/>
                  <a:pt x="8289800" y="4378484"/>
                </a:cubicBezTo>
                <a:cubicBezTo>
                  <a:pt x="8283242" y="4405685"/>
                  <a:pt x="8302915" y="4438931"/>
                  <a:pt x="8332425" y="4438931"/>
                </a:cubicBezTo>
                <a:cubicBezTo>
                  <a:pt x="8393902" y="4411730"/>
                  <a:pt x="8377918" y="4379429"/>
                  <a:pt x="8337035" y="4373903"/>
                </a:cubicBezTo>
                <a:close/>
                <a:moveTo>
                  <a:pt x="10891040" y="4371914"/>
                </a:moveTo>
                <a:cubicBezTo>
                  <a:pt x="10853310" y="4379565"/>
                  <a:pt x="10842838" y="4415266"/>
                  <a:pt x="10897045" y="4435667"/>
                </a:cubicBezTo>
                <a:cubicBezTo>
                  <a:pt x="10936469" y="4432644"/>
                  <a:pt x="10959466" y="4411488"/>
                  <a:pt x="10936469" y="4375220"/>
                </a:cubicBezTo>
                <a:cubicBezTo>
                  <a:pt x="10919221" y="4369931"/>
                  <a:pt x="10903616" y="4369364"/>
                  <a:pt x="10891040" y="4371914"/>
                </a:cubicBezTo>
                <a:close/>
                <a:moveTo>
                  <a:pt x="7408266" y="4370174"/>
                </a:moveTo>
                <a:cubicBezTo>
                  <a:pt x="7376490" y="4363889"/>
                  <a:pt x="7366077" y="4436325"/>
                  <a:pt x="7403419" y="4441618"/>
                </a:cubicBezTo>
                <a:cubicBezTo>
                  <a:pt x="7459227" y="4444642"/>
                  <a:pt x="7505187" y="4359967"/>
                  <a:pt x="7423116" y="4378112"/>
                </a:cubicBezTo>
                <a:cubicBezTo>
                  <a:pt x="7417782" y="4373576"/>
                  <a:pt x="7412806" y="4371071"/>
                  <a:pt x="7408266" y="4370174"/>
                </a:cubicBezTo>
                <a:close/>
                <a:moveTo>
                  <a:pt x="10162620" y="4370052"/>
                </a:moveTo>
                <a:cubicBezTo>
                  <a:pt x="10148207" y="4367731"/>
                  <a:pt x="10131792" y="4370384"/>
                  <a:pt x="10116199" y="4380992"/>
                </a:cubicBezTo>
                <a:cubicBezTo>
                  <a:pt x="10109633" y="4408270"/>
                  <a:pt x="10135896" y="4441611"/>
                  <a:pt x="10162158" y="4444642"/>
                </a:cubicBezTo>
                <a:cubicBezTo>
                  <a:pt x="10231098" y="4428729"/>
                  <a:pt x="10205861" y="4377014"/>
                  <a:pt x="10162620" y="4370052"/>
                </a:cubicBezTo>
                <a:close/>
                <a:moveTo>
                  <a:pt x="8574792" y="4369568"/>
                </a:moveTo>
                <a:cubicBezTo>
                  <a:pt x="8535528" y="4375599"/>
                  <a:pt x="8532256" y="4435914"/>
                  <a:pt x="8574792" y="4438930"/>
                </a:cubicBezTo>
                <a:cubicBezTo>
                  <a:pt x="8643504" y="4432898"/>
                  <a:pt x="8659864" y="4369568"/>
                  <a:pt x="8574792" y="4369568"/>
                </a:cubicBezTo>
                <a:close/>
                <a:moveTo>
                  <a:pt x="10389169" y="4368333"/>
                </a:moveTo>
                <a:cubicBezTo>
                  <a:pt x="10372756" y="4366962"/>
                  <a:pt x="10357790" y="4377078"/>
                  <a:pt x="10359025" y="4405575"/>
                </a:cubicBezTo>
                <a:cubicBezTo>
                  <a:pt x="10362316" y="4451171"/>
                  <a:pt x="10352442" y="4439012"/>
                  <a:pt x="10414980" y="4439012"/>
                </a:cubicBezTo>
                <a:cubicBezTo>
                  <a:pt x="10447895" y="4404815"/>
                  <a:pt x="10416523" y="4370619"/>
                  <a:pt x="10389169" y="4368333"/>
                </a:cubicBezTo>
                <a:close/>
                <a:moveTo>
                  <a:pt x="9885248" y="4368305"/>
                </a:moveTo>
                <a:cubicBezTo>
                  <a:pt x="9847766" y="4375155"/>
                  <a:pt x="9837363" y="4409404"/>
                  <a:pt x="9891215" y="4429954"/>
                </a:cubicBezTo>
                <a:cubicBezTo>
                  <a:pt x="9930379" y="4426909"/>
                  <a:pt x="9953225" y="4405599"/>
                  <a:pt x="9930379" y="4372110"/>
                </a:cubicBezTo>
                <a:cubicBezTo>
                  <a:pt x="9913244" y="4366783"/>
                  <a:pt x="9897742" y="4366022"/>
                  <a:pt x="9885248" y="4368305"/>
                </a:cubicBezTo>
                <a:close/>
                <a:moveTo>
                  <a:pt x="7856713" y="4365469"/>
                </a:moveTo>
                <a:cubicBezTo>
                  <a:pt x="7842915" y="4364900"/>
                  <a:pt x="7828347" y="4369262"/>
                  <a:pt x="7816857" y="4381400"/>
                </a:cubicBezTo>
                <a:cubicBezTo>
                  <a:pt x="7813574" y="4405677"/>
                  <a:pt x="7826706" y="4429954"/>
                  <a:pt x="7856251" y="4426919"/>
                </a:cubicBezTo>
                <a:cubicBezTo>
                  <a:pt x="7932577" y="4413264"/>
                  <a:pt x="7898107" y="4367176"/>
                  <a:pt x="7856713" y="4365469"/>
                </a:cubicBezTo>
                <a:close/>
                <a:moveTo>
                  <a:pt x="11577057" y="4361931"/>
                </a:moveTo>
                <a:cubicBezTo>
                  <a:pt x="11534433" y="4370978"/>
                  <a:pt x="11527875" y="4431293"/>
                  <a:pt x="11580336" y="4431293"/>
                </a:cubicBezTo>
                <a:cubicBezTo>
                  <a:pt x="11639355" y="4419230"/>
                  <a:pt x="11659028" y="4364947"/>
                  <a:pt x="11577057" y="4361931"/>
                </a:cubicBezTo>
                <a:close/>
                <a:moveTo>
                  <a:pt x="9395903" y="4360405"/>
                </a:moveTo>
                <a:cubicBezTo>
                  <a:pt x="9382378" y="4358843"/>
                  <a:pt x="9365984" y="4361116"/>
                  <a:pt x="9348770" y="4369451"/>
                </a:cubicBezTo>
                <a:cubicBezTo>
                  <a:pt x="9342212" y="4390667"/>
                  <a:pt x="9358606" y="4420977"/>
                  <a:pt x="9384837" y="4417946"/>
                </a:cubicBezTo>
                <a:cubicBezTo>
                  <a:pt x="9451233" y="4404307"/>
                  <a:pt x="9436478" y="4365094"/>
                  <a:pt x="9395903" y="4360405"/>
                </a:cubicBezTo>
                <a:close/>
                <a:moveTo>
                  <a:pt x="10651295" y="4359777"/>
                </a:moveTo>
                <a:cubicBezTo>
                  <a:pt x="10598795" y="4368844"/>
                  <a:pt x="10618482" y="4435335"/>
                  <a:pt x="10657857" y="4438357"/>
                </a:cubicBezTo>
                <a:cubicBezTo>
                  <a:pt x="10720201" y="4441380"/>
                  <a:pt x="10716920" y="4359777"/>
                  <a:pt x="10651295" y="4359777"/>
                </a:cubicBezTo>
                <a:close/>
                <a:moveTo>
                  <a:pt x="5778476" y="4359708"/>
                </a:moveTo>
                <a:cubicBezTo>
                  <a:pt x="5772298" y="4360793"/>
                  <a:pt x="5765459" y="4363247"/>
                  <a:pt x="5758052" y="4367398"/>
                </a:cubicBezTo>
                <a:cubicBezTo>
                  <a:pt x="5751469" y="4373437"/>
                  <a:pt x="5741594" y="4388533"/>
                  <a:pt x="5731720" y="4379475"/>
                </a:cubicBezTo>
                <a:cubicBezTo>
                  <a:pt x="5725138" y="4400610"/>
                  <a:pt x="5754760" y="4424765"/>
                  <a:pt x="5777801" y="4424765"/>
                </a:cubicBezTo>
                <a:cubicBezTo>
                  <a:pt x="5832521" y="4411555"/>
                  <a:pt x="5821721" y="4352113"/>
                  <a:pt x="5778476" y="4359708"/>
                </a:cubicBezTo>
                <a:close/>
                <a:moveTo>
                  <a:pt x="7200065" y="4354063"/>
                </a:moveTo>
                <a:cubicBezTo>
                  <a:pt x="7154106" y="4366115"/>
                  <a:pt x="7140974" y="4423363"/>
                  <a:pt x="7190217" y="4432402"/>
                </a:cubicBezTo>
                <a:cubicBezTo>
                  <a:pt x="7249308" y="4414324"/>
                  <a:pt x="7285419" y="4357076"/>
                  <a:pt x="7200065" y="4354063"/>
                </a:cubicBezTo>
                <a:close/>
                <a:moveTo>
                  <a:pt x="6553320" y="4350800"/>
                </a:moveTo>
                <a:cubicBezTo>
                  <a:pt x="6504348" y="4353813"/>
                  <a:pt x="6488024" y="4420100"/>
                  <a:pt x="6540261" y="4429139"/>
                </a:cubicBezTo>
                <a:cubicBezTo>
                  <a:pt x="6592498" y="4420100"/>
                  <a:pt x="6612087" y="4368878"/>
                  <a:pt x="6553320" y="4350800"/>
                </a:cubicBezTo>
                <a:close/>
                <a:moveTo>
                  <a:pt x="11151209" y="4344699"/>
                </a:moveTo>
                <a:cubicBezTo>
                  <a:pt x="11095198" y="4347725"/>
                  <a:pt x="11101787" y="4417325"/>
                  <a:pt x="11154503" y="4417325"/>
                </a:cubicBezTo>
                <a:cubicBezTo>
                  <a:pt x="11223693" y="4402194"/>
                  <a:pt x="11200630" y="4350751"/>
                  <a:pt x="11151209" y="4344699"/>
                </a:cubicBezTo>
                <a:close/>
                <a:moveTo>
                  <a:pt x="11365866" y="4343621"/>
                </a:moveTo>
                <a:cubicBezTo>
                  <a:pt x="11328461" y="4343762"/>
                  <a:pt x="11289217" y="4383357"/>
                  <a:pt x="11330914" y="4412771"/>
                </a:cubicBezTo>
                <a:cubicBezTo>
                  <a:pt x="11360348" y="4415788"/>
                  <a:pt x="11412674" y="4400704"/>
                  <a:pt x="11399592" y="4358469"/>
                </a:cubicBezTo>
                <a:cubicBezTo>
                  <a:pt x="11390598" y="4347910"/>
                  <a:pt x="11378335" y="4343573"/>
                  <a:pt x="11365866" y="4343621"/>
                </a:cubicBezTo>
                <a:close/>
                <a:moveTo>
                  <a:pt x="7620828" y="4343430"/>
                </a:moveTo>
                <a:cubicBezTo>
                  <a:pt x="7606875" y="4342060"/>
                  <a:pt x="7591282" y="4345651"/>
                  <a:pt x="7577330" y="4356991"/>
                </a:cubicBezTo>
                <a:cubicBezTo>
                  <a:pt x="7570764" y="4378160"/>
                  <a:pt x="7587178" y="4414449"/>
                  <a:pt x="7613441" y="4414449"/>
                </a:cubicBezTo>
                <a:cubicBezTo>
                  <a:pt x="7689767" y="4396304"/>
                  <a:pt x="7662684" y="4347541"/>
                  <a:pt x="7620828" y="4343430"/>
                </a:cubicBezTo>
                <a:close/>
                <a:moveTo>
                  <a:pt x="5978936" y="4342251"/>
                </a:moveTo>
                <a:cubicBezTo>
                  <a:pt x="5936521" y="4351260"/>
                  <a:pt x="5916946" y="4411320"/>
                  <a:pt x="5969148" y="4417326"/>
                </a:cubicBezTo>
                <a:cubicBezTo>
                  <a:pt x="6031138" y="4402311"/>
                  <a:pt x="6060503" y="4342251"/>
                  <a:pt x="5978936" y="4342251"/>
                </a:cubicBezTo>
                <a:close/>
                <a:moveTo>
                  <a:pt x="5328580" y="4340716"/>
                </a:moveTo>
                <a:cubicBezTo>
                  <a:pt x="5285955" y="4349763"/>
                  <a:pt x="5279398" y="4410078"/>
                  <a:pt x="5331858" y="4410078"/>
                </a:cubicBezTo>
                <a:cubicBezTo>
                  <a:pt x="5390877" y="4401031"/>
                  <a:pt x="5410551" y="4343731"/>
                  <a:pt x="5328580" y="4340716"/>
                </a:cubicBezTo>
                <a:close/>
                <a:moveTo>
                  <a:pt x="6156176" y="4340411"/>
                </a:moveTo>
                <a:cubicBezTo>
                  <a:pt x="6142521" y="4338907"/>
                  <a:pt x="6126916" y="4342103"/>
                  <a:pt x="6112132" y="4352629"/>
                </a:cubicBezTo>
                <a:cubicBezTo>
                  <a:pt x="6108847" y="4376690"/>
                  <a:pt x="6121988" y="4415789"/>
                  <a:pt x="6151556" y="4409774"/>
                </a:cubicBezTo>
                <a:cubicBezTo>
                  <a:pt x="6220547" y="4391728"/>
                  <a:pt x="6197139" y="4344922"/>
                  <a:pt x="6156176" y="4340411"/>
                </a:cubicBezTo>
                <a:close/>
                <a:moveTo>
                  <a:pt x="6727825" y="4339022"/>
                </a:moveTo>
                <a:cubicBezTo>
                  <a:pt x="6719564" y="4340001"/>
                  <a:pt x="6710803" y="4342090"/>
                  <a:pt x="6701787" y="4345509"/>
                </a:cubicBezTo>
                <a:cubicBezTo>
                  <a:pt x="6698508" y="4375899"/>
                  <a:pt x="6718181" y="4406289"/>
                  <a:pt x="6744411" y="4406289"/>
                </a:cubicBezTo>
                <a:cubicBezTo>
                  <a:pt x="6819005" y="4379698"/>
                  <a:pt x="6785653" y="4332167"/>
                  <a:pt x="6727825" y="4339022"/>
                </a:cubicBezTo>
                <a:close/>
                <a:moveTo>
                  <a:pt x="5107731" y="4337851"/>
                </a:moveTo>
                <a:cubicBezTo>
                  <a:pt x="5093908" y="4336148"/>
                  <a:pt x="5077933" y="4337662"/>
                  <a:pt x="5062370" y="4343716"/>
                </a:cubicBezTo>
                <a:cubicBezTo>
                  <a:pt x="5052540" y="4361879"/>
                  <a:pt x="5078754" y="4413342"/>
                  <a:pt x="5104967" y="4404260"/>
                </a:cubicBezTo>
                <a:cubicBezTo>
                  <a:pt x="5171322" y="4377015"/>
                  <a:pt x="5149203" y="4342959"/>
                  <a:pt x="5107731" y="4337851"/>
                </a:cubicBezTo>
                <a:close/>
                <a:moveTo>
                  <a:pt x="6338461" y="4337452"/>
                </a:moveTo>
                <a:cubicBezTo>
                  <a:pt x="6292282" y="4349541"/>
                  <a:pt x="6302177" y="4409988"/>
                  <a:pt x="6341760" y="4419055"/>
                </a:cubicBezTo>
                <a:cubicBezTo>
                  <a:pt x="6411029" y="4416032"/>
                  <a:pt x="6401133" y="4343496"/>
                  <a:pt x="6338461" y="4337452"/>
                </a:cubicBezTo>
                <a:close/>
                <a:moveTo>
                  <a:pt x="2193029" y="4335925"/>
                </a:moveTo>
                <a:cubicBezTo>
                  <a:pt x="2179503" y="4334363"/>
                  <a:pt x="2163111" y="4336636"/>
                  <a:pt x="2145897" y="4344971"/>
                </a:cubicBezTo>
                <a:cubicBezTo>
                  <a:pt x="2139339" y="4366187"/>
                  <a:pt x="2155733" y="4396497"/>
                  <a:pt x="2181964" y="4393466"/>
                </a:cubicBezTo>
                <a:cubicBezTo>
                  <a:pt x="2248360" y="4379827"/>
                  <a:pt x="2233604" y="4340614"/>
                  <a:pt x="2193029" y="4335925"/>
                </a:cubicBezTo>
                <a:close/>
                <a:moveTo>
                  <a:pt x="1419152" y="4334669"/>
                </a:moveTo>
                <a:cubicBezTo>
                  <a:pt x="1384194" y="4340297"/>
                  <a:pt x="1364483" y="4372942"/>
                  <a:pt x="1411298" y="4402210"/>
                </a:cubicBezTo>
                <a:cubicBezTo>
                  <a:pt x="1457292" y="4402210"/>
                  <a:pt x="1483575" y="4378195"/>
                  <a:pt x="1457292" y="4339172"/>
                </a:cubicBezTo>
                <a:cubicBezTo>
                  <a:pt x="1444151" y="4333919"/>
                  <a:pt x="1430805" y="4332793"/>
                  <a:pt x="1419152" y="4334669"/>
                </a:cubicBezTo>
                <a:close/>
                <a:moveTo>
                  <a:pt x="5548044" y="4334188"/>
                </a:moveTo>
                <a:cubicBezTo>
                  <a:pt x="5495691" y="4334188"/>
                  <a:pt x="5485876" y="4404209"/>
                  <a:pt x="5534955" y="4413342"/>
                </a:cubicBezTo>
                <a:cubicBezTo>
                  <a:pt x="5603666" y="4404209"/>
                  <a:pt x="5613482" y="4358543"/>
                  <a:pt x="5548044" y="4334188"/>
                </a:cubicBezTo>
                <a:close/>
                <a:moveTo>
                  <a:pt x="9624091" y="4332846"/>
                </a:moveTo>
                <a:cubicBezTo>
                  <a:pt x="9568184" y="4344898"/>
                  <a:pt x="9610937" y="4405159"/>
                  <a:pt x="9643823" y="4411185"/>
                </a:cubicBezTo>
                <a:cubicBezTo>
                  <a:pt x="9716174" y="4384067"/>
                  <a:pt x="9683287" y="4338872"/>
                  <a:pt x="9624091" y="4332846"/>
                </a:cubicBezTo>
                <a:close/>
                <a:moveTo>
                  <a:pt x="2398272" y="4327136"/>
                </a:moveTo>
                <a:cubicBezTo>
                  <a:pt x="2342271" y="4339148"/>
                  <a:pt x="2388390" y="4399208"/>
                  <a:pt x="2418038" y="4402211"/>
                </a:cubicBezTo>
                <a:cubicBezTo>
                  <a:pt x="2493805" y="4375184"/>
                  <a:pt x="2460862" y="4333142"/>
                  <a:pt x="2398272" y="4327136"/>
                </a:cubicBezTo>
                <a:close/>
                <a:moveTo>
                  <a:pt x="6961081" y="4323961"/>
                </a:moveTo>
                <a:cubicBezTo>
                  <a:pt x="6918545" y="4345117"/>
                  <a:pt x="6928361" y="4396497"/>
                  <a:pt x="6977441" y="4390452"/>
                </a:cubicBezTo>
                <a:cubicBezTo>
                  <a:pt x="7046153" y="4369296"/>
                  <a:pt x="7019977" y="4314894"/>
                  <a:pt x="6961081" y="4323961"/>
                </a:cubicBezTo>
                <a:close/>
                <a:moveTo>
                  <a:pt x="1649023" y="4313518"/>
                </a:moveTo>
                <a:cubicBezTo>
                  <a:pt x="1635395" y="4311677"/>
                  <a:pt x="1619002" y="4312810"/>
                  <a:pt x="1601788" y="4318099"/>
                </a:cubicBezTo>
                <a:cubicBezTo>
                  <a:pt x="1595230" y="4345300"/>
                  <a:pt x="1614903" y="4378546"/>
                  <a:pt x="1644412" y="4378546"/>
                </a:cubicBezTo>
                <a:cubicBezTo>
                  <a:pt x="1705890" y="4351345"/>
                  <a:pt x="1689906" y="4319044"/>
                  <a:pt x="1649023" y="4313518"/>
                </a:cubicBezTo>
                <a:close/>
                <a:moveTo>
                  <a:pt x="4203020" y="4311529"/>
                </a:moveTo>
                <a:cubicBezTo>
                  <a:pt x="4165298" y="4319180"/>
                  <a:pt x="4154826" y="4354881"/>
                  <a:pt x="4209027" y="4375282"/>
                </a:cubicBezTo>
                <a:cubicBezTo>
                  <a:pt x="4248450" y="4372259"/>
                  <a:pt x="4271448" y="4351103"/>
                  <a:pt x="4248450" y="4314835"/>
                </a:cubicBezTo>
                <a:cubicBezTo>
                  <a:pt x="4231203" y="4309546"/>
                  <a:pt x="4215597" y="4308979"/>
                  <a:pt x="4203020" y="4311529"/>
                </a:cubicBezTo>
                <a:close/>
                <a:moveTo>
                  <a:pt x="720255" y="4309789"/>
                </a:moveTo>
                <a:cubicBezTo>
                  <a:pt x="688478" y="4303504"/>
                  <a:pt x="678065" y="4375940"/>
                  <a:pt x="715408" y="4381233"/>
                </a:cubicBezTo>
                <a:cubicBezTo>
                  <a:pt x="771216" y="4384257"/>
                  <a:pt x="817175" y="4299582"/>
                  <a:pt x="735104" y="4317727"/>
                </a:cubicBezTo>
                <a:cubicBezTo>
                  <a:pt x="729770" y="4313191"/>
                  <a:pt x="724794" y="4310686"/>
                  <a:pt x="720255" y="4309789"/>
                </a:cubicBezTo>
                <a:close/>
                <a:moveTo>
                  <a:pt x="3474610" y="4309667"/>
                </a:moveTo>
                <a:cubicBezTo>
                  <a:pt x="3460197" y="4307346"/>
                  <a:pt x="3443782" y="4309999"/>
                  <a:pt x="3428188" y="4320607"/>
                </a:cubicBezTo>
                <a:cubicBezTo>
                  <a:pt x="3421623" y="4347885"/>
                  <a:pt x="3447885" y="4381226"/>
                  <a:pt x="3474149" y="4384257"/>
                </a:cubicBezTo>
                <a:cubicBezTo>
                  <a:pt x="3543086" y="4368344"/>
                  <a:pt x="3517851" y="4316629"/>
                  <a:pt x="3474610" y="4309667"/>
                </a:cubicBezTo>
                <a:close/>
                <a:moveTo>
                  <a:pt x="1886780" y="4309183"/>
                </a:moveTo>
                <a:cubicBezTo>
                  <a:pt x="1847516" y="4315214"/>
                  <a:pt x="1844244" y="4375529"/>
                  <a:pt x="1886780" y="4378545"/>
                </a:cubicBezTo>
                <a:cubicBezTo>
                  <a:pt x="1955492" y="4372513"/>
                  <a:pt x="1971852" y="4309183"/>
                  <a:pt x="1886780" y="4309183"/>
                </a:cubicBezTo>
                <a:close/>
                <a:moveTo>
                  <a:pt x="3196126" y="4308982"/>
                </a:moveTo>
                <a:cubicBezTo>
                  <a:pt x="3158644" y="4315832"/>
                  <a:pt x="3148241" y="4350081"/>
                  <a:pt x="3202093" y="4370631"/>
                </a:cubicBezTo>
                <a:cubicBezTo>
                  <a:pt x="3241256" y="4367586"/>
                  <a:pt x="3264103" y="4346276"/>
                  <a:pt x="3241256" y="4312787"/>
                </a:cubicBezTo>
                <a:cubicBezTo>
                  <a:pt x="3224123" y="4307460"/>
                  <a:pt x="3208620" y="4306699"/>
                  <a:pt x="3196126" y="4308982"/>
                </a:cubicBezTo>
                <a:close/>
                <a:moveTo>
                  <a:pt x="3701156" y="4307948"/>
                </a:moveTo>
                <a:cubicBezTo>
                  <a:pt x="3684743" y="4306577"/>
                  <a:pt x="3669779" y="4316693"/>
                  <a:pt x="3671012" y="4345190"/>
                </a:cubicBezTo>
                <a:cubicBezTo>
                  <a:pt x="3674303" y="4390786"/>
                  <a:pt x="3664429" y="4378627"/>
                  <a:pt x="3726967" y="4378627"/>
                </a:cubicBezTo>
                <a:cubicBezTo>
                  <a:pt x="3759881" y="4344430"/>
                  <a:pt x="3728509" y="4310234"/>
                  <a:pt x="3701156" y="4307948"/>
                </a:cubicBezTo>
                <a:close/>
                <a:moveTo>
                  <a:pt x="1168700" y="4305084"/>
                </a:moveTo>
                <a:cubicBezTo>
                  <a:pt x="1154902" y="4304515"/>
                  <a:pt x="1140335" y="4308877"/>
                  <a:pt x="1128845" y="4321015"/>
                </a:cubicBezTo>
                <a:cubicBezTo>
                  <a:pt x="1125562" y="4345292"/>
                  <a:pt x="1138693" y="4369569"/>
                  <a:pt x="1168239" y="4366534"/>
                </a:cubicBezTo>
                <a:cubicBezTo>
                  <a:pt x="1244564" y="4352879"/>
                  <a:pt x="1210095" y="4306791"/>
                  <a:pt x="1168700" y="4305084"/>
                </a:cubicBezTo>
                <a:close/>
                <a:moveTo>
                  <a:pt x="4889040" y="4301546"/>
                </a:moveTo>
                <a:cubicBezTo>
                  <a:pt x="4846413" y="4310593"/>
                  <a:pt x="4839856" y="4370908"/>
                  <a:pt x="4892317" y="4370908"/>
                </a:cubicBezTo>
                <a:cubicBezTo>
                  <a:pt x="4951338" y="4358845"/>
                  <a:pt x="4971012" y="4304561"/>
                  <a:pt x="4889040" y="4301546"/>
                </a:cubicBezTo>
                <a:close/>
                <a:moveTo>
                  <a:pt x="2707891" y="4300020"/>
                </a:moveTo>
                <a:cubicBezTo>
                  <a:pt x="2694367" y="4298458"/>
                  <a:pt x="2677972" y="4300731"/>
                  <a:pt x="2660758" y="4309066"/>
                </a:cubicBezTo>
                <a:cubicBezTo>
                  <a:pt x="2654200" y="4330282"/>
                  <a:pt x="2670595" y="4360592"/>
                  <a:pt x="2696825" y="4357561"/>
                </a:cubicBezTo>
                <a:cubicBezTo>
                  <a:pt x="2763221" y="4343922"/>
                  <a:pt x="2748467" y="4304709"/>
                  <a:pt x="2707891" y="4300020"/>
                </a:cubicBezTo>
                <a:close/>
                <a:moveTo>
                  <a:pt x="3963282" y="4299392"/>
                </a:moveTo>
                <a:cubicBezTo>
                  <a:pt x="3910782" y="4308459"/>
                  <a:pt x="3930469" y="4374950"/>
                  <a:pt x="3969844" y="4377972"/>
                </a:cubicBezTo>
                <a:cubicBezTo>
                  <a:pt x="4032188" y="4380995"/>
                  <a:pt x="4028907" y="4299392"/>
                  <a:pt x="3963282" y="4299392"/>
                </a:cubicBezTo>
                <a:close/>
                <a:moveTo>
                  <a:pt x="512053" y="4293678"/>
                </a:moveTo>
                <a:cubicBezTo>
                  <a:pt x="466094" y="4305730"/>
                  <a:pt x="452962" y="4362978"/>
                  <a:pt x="502205" y="4372017"/>
                </a:cubicBezTo>
                <a:cubicBezTo>
                  <a:pt x="561296" y="4353939"/>
                  <a:pt x="597407" y="4296691"/>
                  <a:pt x="512053" y="4293678"/>
                </a:cubicBezTo>
                <a:close/>
                <a:moveTo>
                  <a:pt x="4463191" y="4284314"/>
                </a:moveTo>
                <a:cubicBezTo>
                  <a:pt x="4407180" y="4287340"/>
                  <a:pt x="4413769" y="4356940"/>
                  <a:pt x="4466486" y="4356940"/>
                </a:cubicBezTo>
                <a:cubicBezTo>
                  <a:pt x="4535676" y="4341809"/>
                  <a:pt x="4512613" y="4290366"/>
                  <a:pt x="4463191" y="4284314"/>
                </a:cubicBezTo>
                <a:close/>
                <a:moveTo>
                  <a:pt x="4677850" y="4283236"/>
                </a:moveTo>
                <a:cubicBezTo>
                  <a:pt x="4640445" y="4283377"/>
                  <a:pt x="4601199" y="4322972"/>
                  <a:pt x="4642898" y="4352386"/>
                </a:cubicBezTo>
                <a:cubicBezTo>
                  <a:pt x="4672331" y="4355403"/>
                  <a:pt x="4724657" y="4340319"/>
                  <a:pt x="4711575" y="4298084"/>
                </a:cubicBezTo>
                <a:cubicBezTo>
                  <a:pt x="4702583" y="4287525"/>
                  <a:pt x="4690318" y="4283188"/>
                  <a:pt x="4677850" y="4283236"/>
                </a:cubicBezTo>
                <a:close/>
                <a:moveTo>
                  <a:pt x="932815" y="4283045"/>
                </a:moveTo>
                <a:cubicBezTo>
                  <a:pt x="918863" y="4281675"/>
                  <a:pt x="903269" y="4285266"/>
                  <a:pt x="889317" y="4296606"/>
                </a:cubicBezTo>
                <a:cubicBezTo>
                  <a:pt x="882752" y="4317775"/>
                  <a:pt x="899166" y="4354064"/>
                  <a:pt x="925429" y="4354064"/>
                </a:cubicBezTo>
                <a:cubicBezTo>
                  <a:pt x="1001755" y="4335919"/>
                  <a:pt x="974671" y="4287156"/>
                  <a:pt x="932815" y="4283045"/>
                </a:cubicBezTo>
                <a:close/>
                <a:moveTo>
                  <a:pt x="63124" y="4276190"/>
                </a:moveTo>
                <a:cubicBezTo>
                  <a:pt x="54863" y="4277169"/>
                  <a:pt x="46103" y="4279258"/>
                  <a:pt x="37086" y="4282677"/>
                </a:cubicBezTo>
                <a:cubicBezTo>
                  <a:pt x="33807" y="4313067"/>
                  <a:pt x="53480" y="4343457"/>
                  <a:pt x="79710" y="4343457"/>
                </a:cubicBezTo>
                <a:cubicBezTo>
                  <a:pt x="154304" y="4316866"/>
                  <a:pt x="120952" y="4269335"/>
                  <a:pt x="63124" y="4276190"/>
                </a:cubicBezTo>
                <a:close/>
                <a:moveTo>
                  <a:pt x="2936080" y="4272461"/>
                </a:moveTo>
                <a:cubicBezTo>
                  <a:pt x="2880173" y="4284513"/>
                  <a:pt x="2922925" y="4344774"/>
                  <a:pt x="2955813" y="4350800"/>
                </a:cubicBezTo>
                <a:cubicBezTo>
                  <a:pt x="3028162" y="4323682"/>
                  <a:pt x="2995276" y="4278487"/>
                  <a:pt x="2936080" y="4272461"/>
                </a:cubicBezTo>
                <a:close/>
                <a:moveTo>
                  <a:pt x="273069" y="4263576"/>
                </a:moveTo>
                <a:cubicBezTo>
                  <a:pt x="230533" y="4284732"/>
                  <a:pt x="240349" y="4336112"/>
                  <a:pt x="289429" y="4330067"/>
                </a:cubicBezTo>
                <a:cubicBezTo>
                  <a:pt x="358141" y="4308911"/>
                  <a:pt x="331965" y="4254509"/>
                  <a:pt x="273069" y="4263576"/>
                </a:cubicBezTo>
                <a:close/>
                <a:moveTo>
                  <a:pt x="0" y="0"/>
                </a:moveTo>
                <a:lnTo>
                  <a:pt x="12196362" y="0"/>
                </a:lnTo>
                <a:lnTo>
                  <a:pt x="12196362" y="4491095"/>
                </a:lnTo>
                <a:lnTo>
                  <a:pt x="0" y="4491095"/>
                </a:lnTo>
                <a:close/>
              </a:path>
            </a:pathLst>
          </a:custGeom>
        </p:spPr>
        <p:txBody>
          <a:bodyPr wrap="square">
            <a:noAutofit/>
          </a:bodyPr>
          <a:lstStyle>
            <a:lvl1pPr marL="0" indent="0" algn="ctr">
              <a:buNone/>
              <a:defRPr/>
            </a:lvl1pPr>
          </a:lstStyle>
          <a:p>
            <a:r>
              <a:rPr lang="en-US"/>
              <a:t>Click icon to add picture</a:t>
            </a:r>
            <a:endParaRPr lang="en-US" dirty="0"/>
          </a:p>
        </p:txBody>
      </p:sp>
      <p:sp>
        <p:nvSpPr>
          <p:cNvPr id="5" name="Footer Placeholder 4">
            <a:extLst>
              <a:ext uri="{FF2B5EF4-FFF2-40B4-BE49-F238E27FC236}">
                <a16:creationId xmlns:a16="http://schemas.microsoft.com/office/drawing/2014/main" id="{4D4DE333-25B4-E092-1CC4-C3D20BA25168}"/>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8C56EB0F-63C8-5F75-A333-3413A9DC6F76}"/>
              </a:ext>
            </a:extLst>
          </p:cNvPr>
          <p:cNvSpPr>
            <a:spLocks noGrp="1"/>
          </p:cNvSpPr>
          <p:nvPr>
            <p:ph type="dt" sz="half" idx="10"/>
          </p:nvPr>
        </p:nvSpPr>
        <p:spPr/>
        <p:txBody>
          <a:bodyPr/>
          <a:lstStyle/>
          <a:p>
            <a:r>
              <a:rPr lang="en-US"/>
              <a:t>20XX</a:t>
            </a:r>
            <a:endParaRPr lang="en-US" dirty="0"/>
          </a:p>
        </p:txBody>
      </p:sp>
      <p:sp>
        <p:nvSpPr>
          <p:cNvPr id="6" name="Slide Number Placeholder 5">
            <a:extLst>
              <a:ext uri="{FF2B5EF4-FFF2-40B4-BE49-F238E27FC236}">
                <a16:creationId xmlns:a16="http://schemas.microsoft.com/office/drawing/2014/main" id="{8F1AF200-E81F-A326-0EDB-4B93C71D9BF4}"/>
              </a:ext>
            </a:extLst>
          </p:cNvPr>
          <p:cNvSpPr>
            <a:spLocks noGrp="1"/>
          </p:cNvSpPr>
          <p:nvPr>
            <p:ph type="sldNum" sz="quarter" idx="12"/>
          </p:nvPr>
        </p:nvSpPr>
        <p:spPr/>
        <p:txBody>
          <a:bodyPr/>
          <a:lstStyle/>
          <a:p>
            <a:fld id="{CBD12358-51D2-46B3-9BDE-DF29528B9454}" type="slidenum">
              <a:rPr lang="en-US" smtClean="0"/>
              <a:t>‹#›</a:t>
            </a:fld>
            <a:endParaRPr lang="en-US" dirty="0"/>
          </a:p>
        </p:txBody>
      </p:sp>
      <p:sp>
        <p:nvSpPr>
          <p:cNvPr id="109" name="Freeform: Shape 108">
            <a:extLst>
              <a:ext uri="{FF2B5EF4-FFF2-40B4-BE49-F238E27FC236}">
                <a16:creationId xmlns:a16="http://schemas.microsoft.com/office/drawing/2014/main" id="{BCE078D2-EBDE-55F4-2F88-26C9B8FBAB1A}"/>
              </a:ext>
            </a:extLst>
          </p:cNvPr>
          <p:cNvSpPr>
            <a:spLocks/>
          </p:cNvSpPr>
          <p:nvPr userDrawn="1"/>
        </p:nvSpPr>
        <p:spPr bwMode="auto">
          <a:xfrm rot="10800000">
            <a:off x="32367" y="4263675"/>
            <a:ext cx="12133526" cy="480448"/>
          </a:xfrm>
          <a:custGeom>
            <a:avLst/>
            <a:gdLst>
              <a:gd name="connsiteX0" fmla="*/ 5701636 w 12133526"/>
              <a:gd name="connsiteY0" fmla="*/ 75891 h 480448"/>
              <a:gd name="connsiteX1" fmla="*/ 5652264 w 12133526"/>
              <a:gd name="connsiteY1" fmla="*/ 15630 h 480448"/>
              <a:gd name="connsiteX2" fmla="*/ 5701636 w 12133526"/>
              <a:gd name="connsiteY2" fmla="*/ 75891 h 480448"/>
              <a:gd name="connsiteX3" fmla="*/ 5426037 w 12133526"/>
              <a:gd name="connsiteY3" fmla="*/ 75974 h 480448"/>
              <a:gd name="connsiteX4" fmla="*/ 5452369 w 12133526"/>
              <a:gd name="connsiteY4" fmla="*/ 0 h 480448"/>
              <a:gd name="connsiteX5" fmla="*/ 5426037 w 12133526"/>
              <a:gd name="connsiteY5" fmla="*/ 75974 h 480448"/>
              <a:gd name="connsiteX6" fmla="*/ 1768640 w 12133526"/>
              <a:gd name="connsiteY6" fmla="*/ 82254 h 480448"/>
              <a:gd name="connsiteX7" fmla="*/ 1771928 w 12133526"/>
              <a:gd name="connsiteY7" fmla="*/ 12892 h 480448"/>
              <a:gd name="connsiteX8" fmla="*/ 1768640 w 12133526"/>
              <a:gd name="connsiteY8" fmla="*/ 82254 h 480448"/>
              <a:gd name="connsiteX9" fmla="*/ 3455386 w 12133526"/>
              <a:gd name="connsiteY9" fmla="*/ 84112 h 480448"/>
              <a:gd name="connsiteX10" fmla="*/ 3438799 w 12133526"/>
              <a:gd name="connsiteY10" fmla="*/ 16845 h 480448"/>
              <a:gd name="connsiteX11" fmla="*/ 3481424 w 12133526"/>
              <a:gd name="connsiteY11" fmla="*/ 77625 h 480448"/>
              <a:gd name="connsiteX12" fmla="*/ 3455386 w 12133526"/>
              <a:gd name="connsiteY12" fmla="*/ 84112 h 480448"/>
              <a:gd name="connsiteX13" fmla="*/ 5930913 w 12133526"/>
              <a:gd name="connsiteY13" fmla="*/ 84866 h 480448"/>
              <a:gd name="connsiteX14" fmla="*/ 5947319 w 12133526"/>
              <a:gd name="connsiteY14" fmla="*/ 12240 h 480448"/>
              <a:gd name="connsiteX15" fmla="*/ 5930913 w 12133526"/>
              <a:gd name="connsiteY15" fmla="*/ 84866 h 480448"/>
              <a:gd name="connsiteX16" fmla="*/ 477150 w 12133526"/>
              <a:gd name="connsiteY16" fmla="*/ 85882 h 480448"/>
              <a:gd name="connsiteX17" fmla="*/ 451425 w 12133526"/>
              <a:gd name="connsiteY17" fmla="*/ 83547 h 480448"/>
              <a:gd name="connsiteX18" fmla="*/ 471098 w 12133526"/>
              <a:gd name="connsiteY18" fmla="*/ 7867 h 480448"/>
              <a:gd name="connsiteX19" fmla="*/ 477150 w 12133526"/>
              <a:gd name="connsiteY19" fmla="*/ 85882 h 480448"/>
              <a:gd name="connsiteX20" fmla="*/ 952416 w 12133526"/>
              <a:gd name="connsiteY20" fmla="*/ 88128 h 480448"/>
              <a:gd name="connsiteX21" fmla="*/ 965595 w 12133526"/>
              <a:gd name="connsiteY21" fmla="*/ 9789 h 480448"/>
              <a:gd name="connsiteX22" fmla="*/ 952416 w 12133526"/>
              <a:gd name="connsiteY22" fmla="*/ 88128 h 480448"/>
              <a:gd name="connsiteX23" fmla="*/ 44128 w 12133526"/>
              <a:gd name="connsiteY23" fmla="*/ 89315 h 480448"/>
              <a:gd name="connsiteX24" fmla="*/ 57216 w 12133526"/>
              <a:gd name="connsiteY24" fmla="*/ 13989 h 480448"/>
              <a:gd name="connsiteX25" fmla="*/ 44128 w 12133526"/>
              <a:gd name="connsiteY25" fmla="*/ 89315 h 480448"/>
              <a:gd name="connsiteX26" fmla="*/ 665958 w 12133526"/>
              <a:gd name="connsiteY26" fmla="*/ 92327 h 480448"/>
              <a:gd name="connsiteX27" fmla="*/ 685687 w 12133526"/>
              <a:gd name="connsiteY27" fmla="*/ 22965 h 480448"/>
              <a:gd name="connsiteX28" fmla="*/ 665958 w 12133526"/>
              <a:gd name="connsiteY28" fmla="*/ 92327 h 480448"/>
              <a:gd name="connsiteX29" fmla="*/ 212501 w 12133526"/>
              <a:gd name="connsiteY29" fmla="*/ 92328 h 480448"/>
              <a:gd name="connsiteX30" fmla="*/ 228861 w 12133526"/>
              <a:gd name="connsiteY30" fmla="*/ 22966 h 480448"/>
              <a:gd name="connsiteX31" fmla="*/ 212501 w 12133526"/>
              <a:gd name="connsiteY31" fmla="*/ 92328 h 480448"/>
              <a:gd name="connsiteX32" fmla="*/ 1509764 w 12133526"/>
              <a:gd name="connsiteY32" fmla="*/ 97110 h 480448"/>
              <a:gd name="connsiteX33" fmla="*/ 1503202 w 12133526"/>
              <a:gd name="connsiteY33" fmla="*/ 18530 h 480448"/>
              <a:gd name="connsiteX34" fmla="*/ 1509764 w 12133526"/>
              <a:gd name="connsiteY34" fmla="*/ 97110 h 480448"/>
              <a:gd name="connsiteX35" fmla="*/ 3769734 w 12133526"/>
              <a:gd name="connsiteY35" fmla="*/ 98446 h 480448"/>
              <a:gd name="connsiteX36" fmla="*/ 3759940 w 12133526"/>
              <a:gd name="connsiteY36" fmla="*/ 20164 h 480448"/>
              <a:gd name="connsiteX37" fmla="*/ 3769734 w 12133526"/>
              <a:gd name="connsiteY37" fmla="*/ 98446 h 480448"/>
              <a:gd name="connsiteX38" fmla="*/ 4347466 w 12133526"/>
              <a:gd name="connsiteY38" fmla="*/ 99860 h 480448"/>
              <a:gd name="connsiteX39" fmla="*/ 4330333 w 12133526"/>
              <a:gd name="connsiteY39" fmla="*/ 92926 h 480448"/>
              <a:gd name="connsiteX40" fmla="*/ 4363101 w 12133526"/>
              <a:gd name="connsiteY40" fmla="*/ 23372 h 480448"/>
              <a:gd name="connsiteX41" fmla="*/ 4347466 w 12133526"/>
              <a:gd name="connsiteY41" fmla="*/ 99860 h 480448"/>
              <a:gd name="connsiteX42" fmla="*/ 3150138 w 12133526"/>
              <a:gd name="connsiteY42" fmla="*/ 101710 h 480448"/>
              <a:gd name="connsiteX43" fmla="*/ 3137013 w 12133526"/>
              <a:gd name="connsiteY43" fmla="*/ 25736 h 480448"/>
              <a:gd name="connsiteX44" fmla="*/ 3150138 w 12133526"/>
              <a:gd name="connsiteY44" fmla="*/ 101710 h 480448"/>
              <a:gd name="connsiteX45" fmla="*/ 4063897 w 12133526"/>
              <a:gd name="connsiteY45" fmla="*/ 102932 h 480448"/>
              <a:gd name="connsiteX46" fmla="*/ 4063897 w 12133526"/>
              <a:gd name="connsiteY46" fmla="*/ 33570 h 480448"/>
              <a:gd name="connsiteX47" fmla="*/ 4063897 w 12133526"/>
              <a:gd name="connsiteY47" fmla="*/ 102932 h 480448"/>
              <a:gd name="connsiteX48" fmla="*/ 2368751 w 12133526"/>
              <a:gd name="connsiteY48" fmla="*/ 103089 h 480448"/>
              <a:gd name="connsiteX49" fmla="*/ 2330611 w 12133526"/>
              <a:gd name="connsiteY49" fmla="*/ 98508 h 480448"/>
              <a:gd name="connsiteX50" fmla="*/ 2376605 w 12133526"/>
              <a:gd name="connsiteY50" fmla="*/ 38061 h 480448"/>
              <a:gd name="connsiteX51" fmla="*/ 2368751 w 12133526"/>
              <a:gd name="connsiteY51" fmla="*/ 103089 h 480448"/>
              <a:gd name="connsiteX52" fmla="*/ 6207442 w 12133526"/>
              <a:gd name="connsiteY52" fmla="*/ 104163 h 480448"/>
              <a:gd name="connsiteX53" fmla="*/ 6163912 w 12133526"/>
              <a:gd name="connsiteY53" fmla="*/ 100432 h 480448"/>
              <a:gd name="connsiteX54" fmla="*/ 6200050 w 12133526"/>
              <a:gd name="connsiteY54" fmla="*/ 39985 h 480448"/>
              <a:gd name="connsiteX55" fmla="*/ 6207442 w 12133526"/>
              <a:gd name="connsiteY55" fmla="*/ 104163 h 480448"/>
              <a:gd name="connsiteX56" fmla="*/ 4619077 w 12133526"/>
              <a:gd name="connsiteY56" fmla="*/ 105863 h 480448"/>
              <a:gd name="connsiteX57" fmla="*/ 4592405 w 12133526"/>
              <a:gd name="connsiteY57" fmla="*/ 35659 h 480448"/>
              <a:gd name="connsiteX58" fmla="*/ 4651779 w 12133526"/>
              <a:gd name="connsiteY58" fmla="*/ 68871 h 480448"/>
              <a:gd name="connsiteX59" fmla="*/ 4619077 w 12133526"/>
              <a:gd name="connsiteY59" fmla="*/ 105863 h 480448"/>
              <a:gd name="connsiteX60" fmla="*/ 2906790 w 12133526"/>
              <a:gd name="connsiteY60" fmla="*/ 105864 h 480448"/>
              <a:gd name="connsiteX61" fmla="*/ 2914131 w 12133526"/>
              <a:gd name="connsiteY61" fmla="*/ 37822 h 480448"/>
              <a:gd name="connsiteX62" fmla="*/ 2950021 w 12133526"/>
              <a:gd name="connsiteY62" fmla="*/ 92256 h 480448"/>
              <a:gd name="connsiteX63" fmla="*/ 2906790 w 12133526"/>
              <a:gd name="connsiteY63" fmla="*/ 105864 h 480448"/>
              <a:gd name="connsiteX64" fmla="*/ 4898717 w 12133526"/>
              <a:gd name="connsiteY64" fmla="*/ 107298 h 480448"/>
              <a:gd name="connsiteX65" fmla="*/ 4895439 w 12133526"/>
              <a:gd name="connsiteY65" fmla="*/ 34672 h 480448"/>
              <a:gd name="connsiteX66" fmla="*/ 4898717 w 12133526"/>
              <a:gd name="connsiteY66" fmla="*/ 107298 h 480448"/>
              <a:gd name="connsiteX67" fmla="*/ 2028810 w 12133526"/>
              <a:gd name="connsiteY67" fmla="*/ 107864 h 480448"/>
              <a:gd name="connsiteX68" fmla="*/ 2035279 w 12133526"/>
              <a:gd name="connsiteY68" fmla="*/ 44356 h 480448"/>
              <a:gd name="connsiteX69" fmla="*/ 2077987 w 12133526"/>
              <a:gd name="connsiteY69" fmla="*/ 101944 h 480448"/>
              <a:gd name="connsiteX70" fmla="*/ 2028810 w 12133526"/>
              <a:gd name="connsiteY70" fmla="*/ 107864 h 480448"/>
              <a:gd name="connsiteX71" fmla="*/ 2651367 w 12133526"/>
              <a:gd name="connsiteY71" fmla="*/ 109816 h 480448"/>
              <a:gd name="connsiteX72" fmla="*/ 2651826 w 12133526"/>
              <a:gd name="connsiteY72" fmla="*/ 50073 h 480448"/>
              <a:gd name="connsiteX73" fmla="*/ 2690978 w 12133526"/>
              <a:gd name="connsiteY73" fmla="*/ 92557 h 480448"/>
              <a:gd name="connsiteX74" fmla="*/ 2651367 w 12133526"/>
              <a:gd name="connsiteY74" fmla="*/ 109816 h 480448"/>
              <a:gd name="connsiteX75" fmla="*/ 1198481 w 12133526"/>
              <a:gd name="connsiteY75" fmla="*/ 110162 h 480448"/>
              <a:gd name="connsiteX76" fmla="*/ 1164538 w 12133526"/>
              <a:gd name="connsiteY76" fmla="*/ 95192 h 480448"/>
              <a:gd name="connsiteX77" fmla="*/ 1233659 w 12133526"/>
              <a:gd name="connsiteY77" fmla="*/ 40444 h 480448"/>
              <a:gd name="connsiteX78" fmla="*/ 1198481 w 12133526"/>
              <a:gd name="connsiteY78" fmla="*/ 110162 h 480448"/>
              <a:gd name="connsiteX79" fmla="*/ 6449776 w 12133526"/>
              <a:gd name="connsiteY79" fmla="*/ 110385 h 480448"/>
              <a:gd name="connsiteX80" fmla="*/ 6436343 w 12133526"/>
              <a:gd name="connsiteY80" fmla="*/ 36721 h 480448"/>
              <a:gd name="connsiteX81" fmla="*/ 6475642 w 12133526"/>
              <a:gd name="connsiteY81" fmla="*/ 103091 h 480448"/>
              <a:gd name="connsiteX82" fmla="*/ 6449776 w 12133526"/>
              <a:gd name="connsiteY82" fmla="*/ 110385 h 480448"/>
              <a:gd name="connsiteX83" fmla="*/ 5171754 w 12133526"/>
              <a:gd name="connsiteY83" fmla="*/ 119091 h 480448"/>
              <a:gd name="connsiteX84" fmla="*/ 5145979 w 12133526"/>
              <a:gd name="connsiteY84" fmla="*/ 117004 h 480448"/>
              <a:gd name="connsiteX85" fmla="*/ 5165690 w 12133526"/>
              <a:gd name="connsiteY85" fmla="*/ 41324 h 480448"/>
              <a:gd name="connsiteX86" fmla="*/ 5171754 w 12133526"/>
              <a:gd name="connsiteY86" fmla="*/ 119091 h 480448"/>
              <a:gd name="connsiteX87" fmla="*/ 6688686 w 12133526"/>
              <a:gd name="connsiteY87" fmla="*/ 133264 h 480448"/>
              <a:gd name="connsiteX88" fmla="*/ 6701775 w 12133526"/>
              <a:gd name="connsiteY88" fmla="*/ 57938 h 480448"/>
              <a:gd name="connsiteX89" fmla="*/ 6688686 w 12133526"/>
              <a:gd name="connsiteY89" fmla="*/ 133264 h 480448"/>
              <a:gd name="connsiteX90" fmla="*/ 8456653 w 12133526"/>
              <a:gd name="connsiteY90" fmla="*/ 142639 h 480448"/>
              <a:gd name="connsiteX91" fmla="*/ 8459942 w 12133526"/>
              <a:gd name="connsiteY91" fmla="*/ 73277 h 480448"/>
              <a:gd name="connsiteX92" fmla="*/ 8456653 w 12133526"/>
              <a:gd name="connsiteY92" fmla="*/ 142639 h 480448"/>
              <a:gd name="connsiteX93" fmla="*/ 7165164 w 12133526"/>
              <a:gd name="connsiteY93" fmla="*/ 146268 h 480448"/>
              <a:gd name="connsiteX94" fmla="*/ 7139439 w 12133526"/>
              <a:gd name="connsiteY94" fmla="*/ 143932 h 480448"/>
              <a:gd name="connsiteX95" fmla="*/ 7159112 w 12133526"/>
              <a:gd name="connsiteY95" fmla="*/ 68252 h 480448"/>
              <a:gd name="connsiteX96" fmla="*/ 7165164 w 12133526"/>
              <a:gd name="connsiteY96" fmla="*/ 146268 h 480448"/>
              <a:gd name="connsiteX97" fmla="*/ 7640433 w 12133526"/>
              <a:gd name="connsiteY97" fmla="*/ 148513 h 480448"/>
              <a:gd name="connsiteX98" fmla="*/ 7653612 w 12133526"/>
              <a:gd name="connsiteY98" fmla="*/ 70174 h 480448"/>
              <a:gd name="connsiteX99" fmla="*/ 7640433 w 12133526"/>
              <a:gd name="connsiteY99" fmla="*/ 148513 h 480448"/>
              <a:gd name="connsiteX100" fmla="*/ 7353976 w 12133526"/>
              <a:gd name="connsiteY100" fmla="*/ 152712 h 480448"/>
              <a:gd name="connsiteX101" fmla="*/ 7373704 w 12133526"/>
              <a:gd name="connsiteY101" fmla="*/ 83350 h 480448"/>
              <a:gd name="connsiteX102" fmla="*/ 7353976 w 12133526"/>
              <a:gd name="connsiteY102" fmla="*/ 152712 h 480448"/>
              <a:gd name="connsiteX103" fmla="*/ 6869260 w 12133526"/>
              <a:gd name="connsiteY103" fmla="*/ 154228 h 480448"/>
              <a:gd name="connsiteX104" fmla="*/ 6885619 w 12133526"/>
              <a:gd name="connsiteY104" fmla="*/ 84866 h 480448"/>
              <a:gd name="connsiteX105" fmla="*/ 6869260 w 12133526"/>
              <a:gd name="connsiteY105" fmla="*/ 154228 h 480448"/>
              <a:gd name="connsiteX106" fmla="*/ 8197777 w 12133526"/>
              <a:gd name="connsiteY106" fmla="*/ 157495 h 480448"/>
              <a:gd name="connsiteX107" fmla="*/ 8191215 w 12133526"/>
              <a:gd name="connsiteY107" fmla="*/ 78915 h 480448"/>
              <a:gd name="connsiteX108" fmla="*/ 8197777 w 12133526"/>
              <a:gd name="connsiteY108" fmla="*/ 157495 h 480448"/>
              <a:gd name="connsiteX109" fmla="*/ 8766382 w 12133526"/>
              <a:gd name="connsiteY109" fmla="*/ 158859 h 480448"/>
              <a:gd name="connsiteX110" fmla="*/ 8772849 w 12133526"/>
              <a:gd name="connsiteY110" fmla="*/ 95351 h 480448"/>
              <a:gd name="connsiteX111" fmla="*/ 8815554 w 12133526"/>
              <a:gd name="connsiteY111" fmla="*/ 152939 h 480448"/>
              <a:gd name="connsiteX112" fmla="*/ 8766382 w 12133526"/>
              <a:gd name="connsiteY112" fmla="*/ 158859 h 480448"/>
              <a:gd name="connsiteX113" fmla="*/ 9838147 w 12133526"/>
              <a:gd name="connsiteY113" fmla="*/ 162095 h 480448"/>
              <a:gd name="connsiteX114" fmla="*/ 9825023 w 12133526"/>
              <a:gd name="connsiteY114" fmla="*/ 86121 h 480448"/>
              <a:gd name="connsiteX115" fmla="*/ 9838147 w 12133526"/>
              <a:gd name="connsiteY115" fmla="*/ 162095 h 480448"/>
              <a:gd name="connsiteX116" fmla="*/ 9056760 w 12133526"/>
              <a:gd name="connsiteY116" fmla="*/ 163474 h 480448"/>
              <a:gd name="connsiteX117" fmla="*/ 9018620 w 12133526"/>
              <a:gd name="connsiteY117" fmla="*/ 158893 h 480448"/>
              <a:gd name="connsiteX118" fmla="*/ 9064614 w 12133526"/>
              <a:gd name="connsiteY118" fmla="*/ 98446 h 480448"/>
              <a:gd name="connsiteX119" fmla="*/ 9056760 w 12133526"/>
              <a:gd name="connsiteY119" fmla="*/ 163474 h 480448"/>
              <a:gd name="connsiteX120" fmla="*/ 9594800 w 12133526"/>
              <a:gd name="connsiteY120" fmla="*/ 166249 h 480448"/>
              <a:gd name="connsiteX121" fmla="*/ 9602140 w 12133526"/>
              <a:gd name="connsiteY121" fmla="*/ 98207 h 480448"/>
              <a:gd name="connsiteX122" fmla="*/ 9638030 w 12133526"/>
              <a:gd name="connsiteY122" fmla="*/ 152641 h 480448"/>
              <a:gd name="connsiteX123" fmla="*/ 9594800 w 12133526"/>
              <a:gd name="connsiteY123" fmla="*/ 166249 h 480448"/>
              <a:gd name="connsiteX124" fmla="*/ 9339377 w 12133526"/>
              <a:gd name="connsiteY124" fmla="*/ 170201 h 480448"/>
              <a:gd name="connsiteX125" fmla="*/ 9339834 w 12133526"/>
              <a:gd name="connsiteY125" fmla="*/ 110458 h 480448"/>
              <a:gd name="connsiteX126" fmla="*/ 9378987 w 12133526"/>
              <a:gd name="connsiteY126" fmla="*/ 152942 h 480448"/>
              <a:gd name="connsiteX127" fmla="*/ 9339377 w 12133526"/>
              <a:gd name="connsiteY127" fmla="*/ 170201 h 480448"/>
              <a:gd name="connsiteX128" fmla="*/ 7886500 w 12133526"/>
              <a:gd name="connsiteY128" fmla="*/ 170547 h 480448"/>
              <a:gd name="connsiteX129" fmla="*/ 7852556 w 12133526"/>
              <a:gd name="connsiteY129" fmla="*/ 155577 h 480448"/>
              <a:gd name="connsiteX130" fmla="*/ 7921678 w 12133526"/>
              <a:gd name="connsiteY130" fmla="*/ 100829 h 480448"/>
              <a:gd name="connsiteX131" fmla="*/ 7886500 w 12133526"/>
              <a:gd name="connsiteY131" fmla="*/ 170547 h 480448"/>
              <a:gd name="connsiteX132" fmla="*/ 10445963 w 12133526"/>
              <a:gd name="connsiteY132" fmla="*/ 178146 h 480448"/>
              <a:gd name="connsiteX133" fmla="*/ 10436168 w 12133526"/>
              <a:gd name="connsiteY133" fmla="*/ 99864 h 480448"/>
              <a:gd name="connsiteX134" fmla="*/ 10445963 w 12133526"/>
              <a:gd name="connsiteY134" fmla="*/ 178146 h 480448"/>
              <a:gd name="connsiteX135" fmla="*/ 10704384 w 12133526"/>
              <a:gd name="connsiteY135" fmla="*/ 180048 h 480448"/>
              <a:gd name="connsiteX136" fmla="*/ 10704384 w 12133526"/>
              <a:gd name="connsiteY136" fmla="*/ 110686 h 480448"/>
              <a:gd name="connsiteX137" fmla="*/ 10704384 w 12133526"/>
              <a:gd name="connsiteY137" fmla="*/ 180048 h 480448"/>
              <a:gd name="connsiteX138" fmla="*/ 10143845 w 12133526"/>
              <a:gd name="connsiteY138" fmla="*/ 180475 h 480448"/>
              <a:gd name="connsiteX139" fmla="*/ 10127259 w 12133526"/>
              <a:gd name="connsiteY139" fmla="*/ 113208 h 480448"/>
              <a:gd name="connsiteX140" fmla="*/ 10169883 w 12133526"/>
              <a:gd name="connsiteY140" fmla="*/ 173988 h 480448"/>
              <a:gd name="connsiteX141" fmla="*/ 10143845 w 12133526"/>
              <a:gd name="connsiteY141" fmla="*/ 180475 h 480448"/>
              <a:gd name="connsiteX142" fmla="*/ 11029727 w 12133526"/>
              <a:gd name="connsiteY142" fmla="*/ 199414 h 480448"/>
              <a:gd name="connsiteX143" fmla="*/ 11012595 w 12133526"/>
              <a:gd name="connsiteY143" fmla="*/ 192480 h 480448"/>
              <a:gd name="connsiteX144" fmla="*/ 11045363 w 12133526"/>
              <a:gd name="connsiteY144" fmla="*/ 122926 h 480448"/>
              <a:gd name="connsiteX145" fmla="*/ 11029727 w 12133526"/>
              <a:gd name="connsiteY145" fmla="*/ 199414 h 480448"/>
              <a:gd name="connsiteX146" fmla="*/ 11563025 w 12133526"/>
              <a:gd name="connsiteY146" fmla="*/ 202944 h 480448"/>
              <a:gd name="connsiteX147" fmla="*/ 11559746 w 12133526"/>
              <a:gd name="connsiteY147" fmla="*/ 130318 h 480448"/>
              <a:gd name="connsiteX148" fmla="*/ 11563025 w 12133526"/>
              <a:gd name="connsiteY148" fmla="*/ 202944 h 480448"/>
              <a:gd name="connsiteX149" fmla="*/ 12047820 w 12133526"/>
              <a:gd name="connsiteY149" fmla="*/ 212198 h 480448"/>
              <a:gd name="connsiteX150" fmla="*/ 12014403 w 12133526"/>
              <a:gd name="connsiteY150" fmla="*/ 197262 h 480448"/>
              <a:gd name="connsiteX151" fmla="*/ 12083394 w 12133526"/>
              <a:gd name="connsiteY151" fmla="*/ 142639 h 480448"/>
              <a:gd name="connsiteX152" fmla="*/ 12047820 w 12133526"/>
              <a:gd name="connsiteY152" fmla="*/ 212198 h 480448"/>
              <a:gd name="connsiteX153" fmla="*/ 11304928 w 12133526"/>
              <a:gd name="connsiteY153" fmla="*/ 226425 h 480448"/>
              <a:gd name="connsiteX154" fmla="*/ 11278257 w 12133526"/>
              <a:gd name="connsiteY154" fmla="*/ 156221 h 480448"/>
              <a:gd name="connsiteX155" fmla="*/ 11337630 w 12133526"/>
              <a:gd name="connsiteY155" fmla="*/ 189433 h 480448"/>
              <a:gd name="connsiteX156" fmla="*/ 11304928 w 12133526"/>
              <a:gd name="connsiteY156" fmla="*/ 226425 h 480448"/>
              <a:gd name="connsiteX157" fmla="*/ 11812221 w 12133526"/>
              <a:gd name="connsiteY157" fmla="*/ 227622 h 480448"/>
              <a:gd name="connsiteX158" fmla="*/ 11786445 w 12133526"/>
              <a:gd name="connsiteY158" fmla="*/ 225535 h 480448"/>
              <a:gd name="connsiteX159" fmla="*/ 11806157 w 12133526"/>
              <a:gd name="connsiteY159" fmla="*/ 149855 h 480448"/>
              <a:gd name="connsiteX160" fmla="*/ 11812221 w 12133526"/>
              <a:gd name="connsiteY160" fmla="*/ 227622 h 480448"/>
              <a:gd name="connsiteX161" fmla="*/ 3295042 w 12133526"/>
              <a:gd name="connsiteY161" fmla="*/ 343194 h 480448"/>
              <a:gd name="connsiteX162" fmla="*/ 3306108 w 12133526"/>
              <a:gd name="connsiteY162" fmla="*/ 285653 h 480448"/>
              <a:gd name="connsiteX163" fmla="*/ 3342175 w 12133526"/>
              <a:gd name="connsiteY163" fmla="*/ 334148 h 480448"/>
              <a:gd name="connsiteX164" fmla="*/ 3295042 w 12133526"/>
              <a:gd name="connsiteY164" fmla="*/ 343194 h 480448"/>
              <a:gd name="connsiteX165" fmla="*/ 374507 w 12133526"/>
              <a:gd name="connsiteY165" fmla="*/ 344778 h 480448"/>
              <a:gd name="connsiteX166" fmla="*/ 377272 w 12133526"/>
              <a:gd name="connsiteY166" fmla="*/ 278369 h 480448"/>
              <a:gd name="connsiteX167" fmla="*/ 419870 w 12133526"/>
              <a:gd name="connsiteY167" fmla="*/ 338913 h 480448"/>
              <a:gd name="connsiteX168" fmla="*/ 374507 w 12133526"/>
              <a:gd name="connsiteY168" fmla="*/ 344778 h 480448"/>
              <a:gd name="connsiteX169" fmla="*/ 4063091 w 12133526"/>
              <a:gd name="connsiteY169" fmla="*/ 347961 h 480448"/>
              <a:gd name="connsiteX170" fmla="*/ 4024951 w 12133526"/>
              <a:gd name="connsiteY170" fmla="*/ 343458 h 480448"/>
              <a:gd name="connsiteX171" fmla="*/ 4070945 w 12133526"/>
              <a:gd name="connsiteY171" fmla="*/ 280420 h 480448"/>
              <a:gd name="connsiteX172" fmla="*/ 4063091 w 12133526"/>
              <a:gd name="connsiteY172" fmla="*/ 347961 h 480448"/>
              <a:gd name="connsiteX173" fmla="*/ 3083972 w 12133526"/>
              <a:gd name="connsiteY173" fmla="*/ 355494 h 480448"/>
              <a:gd name="connsiteX174" fmla="*/ 3064207 w 12133526"/>
              <a:gd name="connsiteY174" fmla="*/ 280419 h 480448"/>
              <a:gd name="connsiteX175" fmla="*/ 3083972 w 12133526"/>
              <a:gd name="connsiteY175" fmla="*/ 355494 h 480448"/>
              <a:gd name="connsiteX176" fmla="*/ 118047 w 12133526"/>
              <a:gd name="connsiteY176" fmla="*/ 360370 h 480448"/>
              <a:gd name="connsiteX177" fmla="*/ 114768 w 12133526"/>
              <a:gd name="connsiteY177" fmla="*/ 291008 h 480448"/>
              <a:gd name="connsiteX178" fmla="*/ 118047 w 12133526"/>
              <a:gd name="connsiteY178" fmla="*/ 360370 h 480448"/>
              <a:gd name="connsiteX179" fmla="*/ 3833220 w 12133526"/>
              <a:gd name="connsiteY179" fmla="*/ 369112 h 480448"/>
              <a:gd name="connsiteX180" fmla="*/ 3837830 w 12133526"/>
              <a:gd name="connsiteY180" fmla="*/ 304084 h 480448"/>
              <a:gd name="connsiteX181" fmla="*/ 3880455 w 12133526"/>
              <a:gd name="connsiteY181" fmla="*/ 364531 h 480448"/>
              <a:gd name="connsiteX182" fmla="*/ 3833220 w 12133526"/>
              <a:gd name="connsiteY182" fmla="*/ 369112 h 480448"/>
              <a:gd name="connsiteX183" fmla="*/ 1279215 w 12133526"/>
              <a:gd name="connsiteY183" fmla="*/ 371101 h 480448"/>
              <a:gd name="connsiteX184" fmla="*/ 1233786 w 12133526"/>
              <a:gd name="connsiteY184" fmla="*/ 367795 h 480448"/>
              <a:gd name="connsiteX185" fmla="*/ 1273210 w 12133526"/>
              <a:gd name="connsiteY185" fmla="*/ 307348 h 480448"/>
              <a:gd name="connsiteX186" fmla="*/ 1279215 w 12133526"/>
              <a:gd name="connsiteY186" fmla="*/ 371101 h 480448"/>
              <a:gd name="connsiteX187" fmla="*/ 4761989 w 12133526"/>
              <a:gd name="connsiteY187" fmla="*/ 372841 h 480448"/>
              <a:gd name="connsiteX188" fmla="*/ 4747139 w 12133526"/>
              <a:gd name="connsiteY188" fmla="*/ 364903 h 480448"/>
              <a:gd name="connsiteX189" fmla="*/ 4766836 w 12133526"/>
              <a:gd name="connsiteY189" fmla="*/ 301397 h 480448"/>
              <a:gd name="connsiteX190" fmla="*/ 4761989 w 12133526"/>
              <a:gd name="connsiteY190" fmla="*/ 372841 h 480448"/>
              <a:gd name="connsiteX191" fmla="*/ 2007635 w 12133526"/>
              <a:gd name="connsiteY191" fmla="*/ 372963 h 480448"/>
              <a:gd name="connsiteX192" fmla="*/ 2008097 w 12133526"/>
              <a:gd name="connsiteY192" fmla="*/ 298373 h 480448"/>
              <a:gd name="connsiteX193" fmla="*/ 2054056 w 12133526"/>
              <a:gd name="connsiteY193" fmla="*/ 362023 h 480448"/>
              <a:gd name="connsiteX194" fmla="*/ 2007635 w 12133526"/>
              <a:gd name="connsiteY194" fmla="*/ 372963 h 480448"/>
              <a:gd name="connsiteX195" fmla="*/ 3595463 w 12133526"/>
              <a:gd name="connsiteY195" fmla="*/ 373447 h 480448"/>
              <a:gd name="connsiteX196" fmla="*/ 3595463 w 12133526"/>
              <a:gd name="connsiteY196" fmla="*/ 304085 h 480448"/>
              <a:gd name="connsiteX197" fmla="*/ 3595463 w 12133526"/>
              <a:gd name="connsiteY197" fmla="*/ 373447 h 480448"/>
              <a:gd name="connsiteX198" fmla="*/ 1781086 w 12133526"/>
              <a:gd name="connsiteY198" fmla="*/ 374682 h 480448"/>
              <a:gd name="connsiteX199" fmla="*/ 1755275 w 12133526"/>
              <a:gd name="connsiteY199" fmla="*/ 304003 h 480448"/>
              <a:gd name="connsiteX200" fmla="*/ 1811230 w 12133526"/>
              <a:gd name="connsiteY200" fmla="*/ 337440 h 480448"/>
              <a:gd name="connsiteX201" fmla="*/ 1781086 w 12133526"/>
              <a:gd name="connsiteY201" fmla="*/ 374682 h 480448"/>
              <a:gd name="connsiteX202" fmla="*/ 2285007 w 12133526"/>
              <a:gd name="connsiteY202" fmla="*/ 374710 h 480448"/>
              <a:gd name="connsiteX203" fmla="*/ 2239876 w 12133526"/>
              <a:gd name="connsiteY203" fmla="*/ 370905 h 480448"/>
              <a:gd name="connsiteX204" fmla="*/ 2279040 w 12133526"/>
              <a:gd name="connsiteY204" fmla="*/ 313061 h 480448"/>
              <a:gd name="connsiteX205" fmla="*/ 2285007 w 12133526"/>
              <a:gd name="connsiteY205" fmla="*/ 374710 h 480448"/>
              <a:gd name="connsiteX206" fmla="*/ 4313542 w 12133526"/>
              <a:gd name="connsiteY206" fmla="*/ 377546 h 480448"/>
              <a:gd name="connsiteX207" fmla="*/ 4314004 w 12133526"/>
              <a:gd name="connsiteY207" fmla="*/ 316096 h 480448"/>
              <a:gd name="connsiteX208" fmla="*/ 4353398 w 12133526"/>
              <a:gd name="connsiteY208" fmla="*/ 361615 h 480448"/>
              <a:gd name="connsiteX209" fmla="*/ 4313542 w 12133526"/>
              <a:gd name="connsiteY209" fmla="*/ 377546 h 480448"/>
              <a:gd name="connsiteX210" fmla="*/ 593198 w 12133526"/>
              <a:gd name="connsiteY210" fmla="*/ 381084 h 480448"/>
              <a:gd name="connsiteX211" fmla="*/ 589919 w 12133526"/>
              <a:gd name="connsiteY211" fmla="*/ 311722 h 480448"/>
              <a:gd name="connsiteX212" fmla="*/ 593198 w 12133526"/>
              <a:gd name="connsiteY212" fmla="*/ 381084 h 480448"/>
              <a:gd name="connsiteX213" fmla="*/ 2774352 w 12133526"/>
              <a:gd name="connsiteY213" fmla="*/ 382610 h 480448"/>
              <a:gd name="connsiteX214" fmla="*/ 2785418 w 12133526"/>
              <a:gd name="connsiteY214" fmla="*/ 325069 h 480448"/>
              <a:gd name="connsiteX215" fmla="*/ 2821485 w 12133526"/>
              <a:gd name="connsiteY215" fmla="*/ 373564 h 480448"/>
              <a:gd name="connsiteX216" fmla="*/ 2774352 w 12133526"/>
              <a:gd name="connsiteY216" fmla="*/ 382610 h 480448"/>
              <a:gd name="connsiteX217" fmla="*/ 1518960 w 12133526"/>
              <a:gd name="connsiteY217" fmla="*/ 383238 h 480448"/>
              <a:gd name="connsiteX218" fmla="*/ 1512398 w 12133526"/>
              <a:gd name="connsiteY218" fmla="*/ 304658 h 480448"/>
              <a:gd name="connsiteX219" fmla="*/ 1518960 w 12133526"/>
              <a:gd name="connsiteY219" fmla="*/ 383238 h 480448"/>
              <a:gd name="connsiteX220" fmla="*/ 6391779 w 12133526"/>
              <a:gd name="connsiteY220" fmla="*/ 383307 h 480448"/>
              <a:gd name="connsiteX221" fmla="*/ 6392454 w 12133526"/>
              <a:gd name="connsiteY221" fmla="*/ 318250 h 480448"/>
              <a:gd name="connsiteX222" fmla="*/ 6438535 w 12133526"/>
              <a:gd name="connsiteY222" fmla="*/ 363540 h 480448"/>
              <a:gd name="connsiteX223" fmla="*/ 6412203 w 12133526"/>
              <a:gd name="connsiteY223" fmla="*/ 375617 h 480448"/>
              <a:gd name="connsiteX224" fmla="*/ 6391779 w 12133526"/>
              <a:gd name="connsiteY224" fmla="*/ 383307 h 480448"/>
              <a:gd name="connsiteX225" fmla="*/ 4970190 w 12133526"/>
              <a:gd name="connsiteY225" fmla="*/ 388952 h 480448"/>
              <a:gd name="connsiteX226" fmla="*/ 4980038 w 12133526"/>
              <a:gd name="connsiteY226" fmla="*/ 310613 h 480448"/>
              <a:gd name="connsiteX227" fmla="*/ 4970190 w 12133526"/>
              <a:gd name="connsiteY227" fmla="*/ 388952 h 480448"/>
              <a:gd name="connsiteX228" fmla="*/ 5616935 w 12133526"/>
              <a:gd name="connsiteY228" fmla="*/ 392215 h 480448"/>
              <a:gd name="connsiteX229" fmla="*/ 5629994 w 12133526"/>
              <a:gd name="connsiteY229" fmla="*/ 313876 h 480448"/>
              <a:gd name="connsiteX230" fmla="*/ 5616935 w 12133526"/>
              <a:gd name="connsiteY230" fmla="*/ 392215 h 480448"/>
              <a:gd name="connsiteX231" fmla="*/ 1019046 w 12133526"/>
              <a:gd name="connsiteY231" fmla="*/ 398316 h 480448"/>
              <a:gd name="connsiteX232" fmla="*/ 1015752 w 12133526"/>
              <a:gd name="connsiteY232" fmla="*/ 325690 h 480448"/>
              <a:gd name="connsiteX233" fmla="*/ 1019046 w 12133526"/>
              <a:gd name="connsiteY233" fmla="*/ 398316 h 480448"/>
              <a:gd name="connsiteX234" fmla="*/ 804389 w 12133526"/>
              <a:gd name="connsiteY234" fmla="*/ 399394 h 480448"/>
              <a:gd name="connsiteX235" fmla="*/ 770663 w 12133526"/>
              <a:gd name="connsiteY235" fmla="*/ 384546 h 480448"/>
              <a:gd name="connsiteX236" fmla="*/ 839341 w 12133526"/>
              <a:gd name="connsiteY236" fmla="*/ 330244 h 480448"/>
              <a:gd name="connsiteX237" fmla="*/ 804389 w 12133526"/>
              <a:gd name="connsiteY237" fmla="*/ 399394 h 480448"/>
              <a:gd name="connsiteX238" fmla="*/ 4549427 w 12133526"/>
              <a:gd name="connsiteY238" fmla="*/ 399585 h 480448"/>
              <a:gd name="connsiteX239" fmla="*/ 4556814 w 12133526"/>
              <a:gd name="connsiteY239" fmla="*/ 328566 h 480448"/>
              <a:gd name="connsiteX240" fmla="*/ 4592925 w 12133526"/>
              <a:gd name="connsiteY240" fmla="*/ 386024 h 480448"/>
              <a:gd name="connsiteX241" fmla="*/ 4549427 w 12133526"/>
              <a:gd name="connsiteY241" fmla="*/ 399585 h 480448"/>
              <a:gd name="connsiteX242" fmla="*/ 6191319 w 12133526"/>
              <a:gd name="connsiteY242" fmla="*/ 400764 h 480448"/>
              <a:gd name="connsiteX243" fmla="*/ 6201107 w 12133526"/>
              <a:gd name="connsiteY243" fmla="*/ 325689 h 480448"/>
              <a:gd name="connsiteX244" fmla="*/ 6191319 w 12133526"/>
              <a:gd name="connsiteY244" fmla="*/ 400764 h 480448"/>
              <a:gd name="connsiteX245" fmla="*/ 6841675 w 12133526"/>
              <a:gd name="connsiteY245" fmla="*/ 402299 h 480448"/>
              <a:gd name="connsiteX246" fmla="*/ 6838397 w 12133526"/>
              <a:gd name="connsiteY246" fmla="*/ 332937 h 480448"/>
              <a:gd name="connsiteX247" fmla="*/ 6841675 w 12133526"/>
              <a:gd name="connsiteY247" fmla="*/ 402299 h 480448"/>
              <a:gd name="connsiteX248" fmla="*/ 6014079 w 12133526"/>
              <a:gd name="connsiteY248" fmla="*/ 402604 h 480448"/>
              <a:gd name="connsiteX249" fmla="*/ 6018699 w 12133526"/>
              <a:gd name="connsiteY249" fmla="*/ 333241 h 480448"/>
              <a:gd name="connsiteX250" fmla="*/ 6058123 w 12133526"/>
              <a:gd name="connsiteY250" fmla="*/ 390386 h 480448"/>
              <a:gd name="connsiteX251" fmla="*/ 6014079 w 12133526"/>
              <a:gd name="connsiteY251" fmla="*/ 402604 h 480448"/>
              <a:gd name="connsiteX252" fmla="*/ 5442430 w 12133526"/>
              <a:gd name="connsiteY252" fmla="*/ 403993 h 480448"/>
              <a:gd name="connsiteX253" fmla="*/ 5425844 w 12133526"/>
              <a:gd name="connsiteY253" fmla="*/ 336726 h 480448"/>
              <a:gd name="connsiteX254" fmla="*/ 5468468 w 12133526"/>
              <a:gd name="connsiteY254" fmla="*/ 397506 h 480448"/>
              <a:gd name="connsiteX255" fmla="*/ 5442430 w 12133526"/>
              <a:gd name="connsiteY255" fmla="*/ 403993 h 480448"/>
              <a:gd name="connsiteX256" fmla="*/ 7062524 w 12133526"/>
              <a:gd name="connsiteY256" fmla="*/ 405164 h 480448"/>
              <a:gd name="connsiteX257" fmla="*/ 7065288 w 12133526"/>
              <a:gd name="connsiteY257" fmla="*/ 338755 h 480448"/>
              <a:gd name="connsiteX258" fmla="*/ 7107885 w 12133526"/>
              <a:gd name="connsiteY258" fmla="*/ 399299 h 480448"/>
              <a:gd name="connsiteX259" fmla="*/ 7062524 w 12133526"/>
              <a:gd name="connsiteY259" fmla="*/ 405164 h 480448"/>
              <a:gd name="connsiteX260" fmla="*/ 5831794 w 12133526"/>
              <a:gd name="connsiteY260" fmla="*/ 405563 h 480448"/>
              <a:gd name="connsiteX261" fmla="*/ 5828495 w 12133526"/>
              <a:gd name="connsiteY261" fmla="*/ 323960 h 480448"/>
              <a:gd name="connsiteX262" fmla="*/ 5831794 w 12133526"/>
              <a:gd name="connsiteY262" fmla="*/ 405563 h 480448"/>
              <a:gd name="connsiteX263" fmla="*/ 9977226 w 12133526"/>
              <a:gd name="connsiteY263" fmla="*/ 407090 h 480448"/>
              <a:gd name="connsiteX264" fmla="*/ 9988291 w 12133526"/>
              <a:gd name="connsiteY264" fmla="*/ 349549 h 480448"/>
              <a:gd name="connsiteX265" fmla="*/ 10024358 w 12133526"/>
              <a:gd name="connsiteY265" fmla="*/ 398044 h 480448"/>
              <a:gd name="connsiteX266" fmla="*/ 9977226 w 12133526"/>
              <a:gd name="connsiteY266" fmla="*/ 407090 h 480448"/>
              <a:gd name="connsiteX267" fmla="*/ 10751103 w 12133526"/>
              <a:gd name="connsiteY267" fmla="*/ 408346 h 480448"/>
              <a:gd name="connsiteX268" fmla="*/ 10712963 w 12133526"/>
              <a:gd name="connsiteY268" fmla="*/ 403843 h 480448"/>
              <a:gd name="connsiteX269" fmla="*/ 10758957 w 12133526"/>
              <a:gd name="connsiteY269" fmla="*/ 340805 h 480448"/>
              <a:gd name="connsiteX270" fmla="*/ 10751103 w 12133526"/>
              <a:gd name="connsiteY270" fmla="*/ 408346 h 480448"/>
              <a:gd name="connsiteX271" fmla="*/ 6622211 w 12133526"/>
              <a:gd name="connsiteY271" fmla="*/ 408827 h 480448"/>
              <a:gd name="connsiteX272" fmla="*/ 6635300 w 12133526"/>
              <a:gd name="connsiteY272" fmla="*/ 329673 h 480448"/>
              <a:gd name="connsiteX273" fmla="*/ 6622211 w 12133526"/>
              <a:gd name="connsiteY273" fmla="*/ 408827 h 480448"/>
              <a:gd name="connsiteX274" fmla="*/ 2546164 w 12133526"/>
              <a:gd name="connsiteY274" fmla="*/ 410169 h 480448"/>
              <a:gd name="connsiteX275" fmla="*/ 2526432 w 12133526"/>
              <a:gd name="connsiteY275" fmla="*/ 331830 h 480448"/>
              <a:gd name="connsiteX276" fmla="*/ 2546164 w 12133526"/>
              <a:gd name="connsiteY276" fmla="*/ 410169 h 480448"/>
              <a:gd name="connsiteX277" fmla="*/ 9771983 w 12133526"/>
              <a:gd name="connsiteY277" fmla="*/ 415879 h 480448"/>
              <a:gd name="connsiteX278" fmla="*/ 9752217 w 12133526"/>
              <a:gd name="connsiteY278" fmla="*/ 340804 h 480448"/>
              <a:gd name="connsiteX279" fmla="*/ 9771983 w 12133526"/>
              <a:gd name="connsiteY279" fmla="*/ 415879 h 480448"/>
              <a:gd name="connsiteX280" fmla="*/ 5209174 w 12133526"/>
              <a:gd name="connsiteY280" fmla="*/ 419054 h 480448"/>
              <a:gd name="connsiteX281" fmla="*/ 5192814 w 12133526"/>
              <a:gd name="connsiteY281" fmla="*/ 352563 h 480448"/>
              <a:gd name="connsiteX282" fmla="*/ 5209174 w 12133526"/>
              <a:gd name="connsiteY282" fmla="*/ 419054 h 480448"/>
              <a:gd name="connsiteX283" fmla="*/ 10521232 w 12133526"/>
              <a:gd name="connsiteY283" fmla="*/ 429497 h 480448"/>
              <a:gd name="connsiteX284" fmla="*/ 10525843 w 12133526"/>
              <a:gd name="connsiteY284" fmla="*/ 364469 h 480448"/>
              <a:gd name="connsiteX285" fmla="*/ 10568467 w 12133526"/>
              <a:gd name="connsiteY285" fmla="*/ 424916 h 480448"/>
              <a:gd name="connsiteX286" fmla="*/ 10521232 w 12133526"/>
              <a:gd name="connsiteY286" fmla="*/ 429497 h 480448"/>
              <a:gd name="connsiteX287" fmla="*/ 7967235 w 12133526"/>
              <a:gd name="connsiteY287" fmla="*/ 431486 h 480448"/>
              <a:gd name="connsiteX288" fmla="*/ 7921805 w 12133526"/>
              <a:gd name="connsiteY288" fmla="*/ 428180 h 480448"/>
              <a:gd name="connsiteX289" fmla="*/ 7961228 w 12133526"/>
              <a:gd name="connsiteY289" fmla="*/ 367733 h 480448"/>
              <a:gd name="connsiteX290" fmla="*/ 7967235 w 12133526"/>
              <a:gd name="connsiteY290" fmla="*/ 431486 h 480448"/>
              <a:gd name="connsiteX291" fmla="*/ 11450000 w 12133526"/>
              <a:gd name="connsiteY291" fmla="*/ 433226 h 480448"/>
              <a:gd name="connsiteX292" fmla="*/ 11435151 w 12133526"/>
              <a:gd name="connsiteY292" fmla="*/ 425288 h 480448"/>
              <a:gd name="connsiteX293" fmla="*/ 11454847 w 12133526"/>
              <a:gd name="connsiteY293" fmla="*/ 361782 h 480448"/>
              <a:gd name="connsiteX294" fmla="*/ 11450000 w 12133526"/>
              <a:gd name="connsiteY294" fmla="*/ 433226 h 480448"/>
              <a:gd name="connsiteX295" fmla="*/ 8695645 w 12133526"/>
              <a:gd name="connsiteY295" fmla="*/ 433348 h 480448"/>
              <a:gd name="connsiteX296" fmla="*/ 8696106 w 12133526"/>
              <a:gd name="connsiteY296" fmla="*/ 358758 h 480448"/>
              <a:gd name="connsiteX297" fmla="*/ 8742067 w 12133526"/>
              <a:gd name="connsiteY297" fmla="*/ 422408 h 480448"/>
              <a:gd name="connsiteX298" fmla="*/ 8695645 w 12133526"/>
              <a:gd name="connsiteY298" fmla="*/ 433348 h 480448"/>
              <a:gd name="connsiteX299" fmla="*/ 10283475 w 12133526"/>
              <a:gd name="connsiteY299" fmla="*/ 433832 h 480448"/>
              <a:gd name="connsiteX300" fmla="*/ 10283475 w 12133526"/>
              <a:gd name="connsiteY300" fmla="*/ 364470 h 480448"/>
              <a:gd name="connsiteX301" fmla="*/ 10283475 w 12133526"/>
              <a:gd name="connsiteY301" fmla="*/ 433832 h 480448"/>
              <a:gd name="connsiteX302" fmla="*/ 8974129 w 12133526"/>
              <a:gd name="connsiteY302" fmla="*/ 434033 h 480448"/>
              <a:gd name="connsiteX303" fmla="*/ 8928999 w 12133526"/>
              <a:gd name="connsiteY303" fmla="*/ 430228 h 480448"/>
              <a:gd name="connsiteX304" fmla="*/ 8968162 w 12133526"/>
              <a:gd name="connsiteY304" fmla="*/ 372384 h 480448"/>
              <a:gd name="connsiteX305" fmla="*/ 8974129 w 12133526"/>
              <a:gd name="connsiteY305" fmla="*/ 434033 h 480448"/>
              <a:gd name="connsiteX306" fmla="*/ 8469099 w 12133526"/>
              <a:gd name="connsiteY306" fmla="*/ 435067 h 480448"/>
              <a:gd name="connsiteX307" fmla="*/ 8443288 w 12133526"/>
              <a:gd name="connsiteY307" fmla="*/ 364388 h 480448"/>
              <a:gd name="connsiteX308" fmla="*/ 8499243 w 12133526"/>
              <a:gd name="connsiteY308" fmla="*/ 397825 h 480448"/>
              <a:gd name="connsiteX309" fmla="*/ 8469099 w 12133526"/>
              <a:gd name="connsiteY309" fmla="*/ 435067 h 480448"/>
              <a:gd name="connsiteX310" fmla="*/ 11001555 w 12133526"/>
              <a:gd name="connsiteY310" fmla="*/ 437931 h 480448"/>
              <a:gd name="connsiteX311" fmla="*/ 11002016 w 12133526"/>
              <a:gd name="connsiteY311" fmla="*/ 376481 h 480448"/>
              <a:gd name="connsiteX312" fmla="*/ 11041410 w 12133526"/>
              <a:gd name="connsiteY312" fmla="*/ 422000 h 480448"/>
              <a:gd name="connsiteX313" fmla="*/ 11001555 w 12133526"/>
              <a:gd name="connsiteY313" fmla="*/ 437931 h 480448"/>
              <a:gd name="connsiteX314" fmla="*/ 7281215 w 12133526"/>
              <a:gd name="connsiteY314" fmla="*/ 441469 h 480448"/>
              <a:gd name="connsiteX315" fmla="*/ 7277938 w 12133526"/>
              <a:gd name="connsiteY315" fmla="*/ 372107 h 480448"/>
              <a:gd name="connsiteX316" fmla="*/ 7281215 w 12133526"/>
              <a:gd name="connsiteY316" fmla="*/ 441469 h 480448"/>
              <a:gd name="connsiteX317" fmla="*/ 9462364 w 12133526"/>
              <a:gd name="connsiteY317" fmla="*/ 442995 h 480448"/>
              <a:gd name="connsiteX318" fmla="*/ 9473430 w 12133526"/>
              <a:gd name="connsiteY318" fmla="*/ 385454 h 480448"/>
              <a:gd name="connsiteX319" fmla="*/ 9509497 w 12133526"/>
              <a:gd name="connsiteY319" fmla="*/ 433949 h 480448"/>
              <a:gd name="connsiteX320" fmla="*/ 9462364 w 12133526"/>
              <a:gd name="connsiteY320" fmla="*/ 442995 h 480448"/>
              <a:gd name="connsiteX321" fmla="*/ 8206973 w 12133526"/>
              <a:gd name="connsiteY321" fmla="*/ 443623 h 480448"/>
              <a:gd name="connsiteX322" fmla="*/ 8200411 w 12133526"/>
              <a:gd name="connsiteY322" fmla="*/ 365043 h 480448"/>
              <a:gd name="connsiteX323" fmla="*/ 8206973 w 12133526"/>
              <a:gd name="connsiteY323" fmla="*/ 443623 h 480448"/>
              <a:gd name="connsiteX324" fmla="*/ 11658202 w 12133526"/>
              <a:gd name="connsiteY324" fmla="*/ 449337 h 480448"/>
              <a:gd name="connsiteX325" fmla="*/ 11668050 w 12133526"/>
              <a:gd name="connsiteY325" fmla="*/ 370998 h 480448"/>
              <a:gd name="connsiteX326" fmla="*/ 11658202 w 12133526"/>
              <a:gd name="connsiteY326" fmla="*/ 449337 h 480448"/>
              <a:gd name="connsiteX327" fmla="*/ 7707064 w 12133526"/>
              <a:gd name="connsiteY327" fmla="*/ 458701 h 480448"/>
              <a:gd name="connsiteX328" fmla="*/ 7703769 w 12133526"/>
              <a:gd name="connsiteY328" fmla="*/ 386075 h 480448"/>
              <a:gd name="connsiteX329" fmla="*/ 7707064 w 12133526"/>
              <a:gd name="connsiteY329" fmla="*/ 458701 h 480448"/>
              <a:gd name="connsiteX330" fmla="*/ 7492405 w 12133526"/>
              <a:gd name="connsiteY330" fmla="*/ 459779 h 480448"/>
              <a:gd name="connsiteX331" fmla="*/ 7458680 w 12133526"/>
              <a:gd name="connsiteY331" fmla="*/ 444931 h 480448"/>
              <a:gd name="connsiteX332" fmla="*/ 7527358 w 12133526"/>
              <a:gd name="connsiteY332" fmla="*/ 390629 h 480448"/>
              <a:gd name="connsiteX333" fmla="*/ 7492405 w 12133526"/>
              <a:gd name="connsiteY333" fmla="*/ 459779 h 480448"/>
              <a:gd name="connsiteX334" fmla="*/ 11237440 w 12133526"/>
              <a:gd name="connsiteY334" fmla="*/ 459970 h 480448"/>
              <a:gd name="connsiteX335" fmla="*/ 11244826 w 12133526"/>
              <a:gd name="connsiteY335" fmla="*/ 388951 h 480448"/>
              <a:gd name="connsiteX336" fmla="*/ 11280938 w 12133526"/>
              <a:gd name="connsiteY336" fmla="*/ 446409 h 480448"/>
              <a:gd name="connsiteX337" fmla="*/ 11237440 w 12133526"/>
              <a:gd name="connsiteY337" fmla="*/ 459970 h 480448"/>
              <a:gd name="connsiteX338" fmla="*/ 12107131 w 12133526"/>
              <a:gd name="connsiteY338" fmla="*/ 466825 h 480448"/>
              <a:gd name="connsiteX339" fmla="*/ 12090545 w 12133526"/>
              <a:gd name="connsiteY339" fmla="*/ 399558 h 480448"/>
              <a:gd name="connsiteX340" fmla="*/ 12133169 w 12133526"/>
              <a:gd name="connsiteY340" fmla="*/ 460338 h 480448"/>
              <a:gd name="connsiteX341" fmla="*/ 12107131 w 12133526"/>
              <a:gd name="connsiteY341" fmla="*/ 466825 h 480448"/>
              <a:gd name="connsiteX342" fmla="*/ 9234175 w 12133526"/>
              <a:gd name="connsiteY342" fmla="*/ 470554 h 480448"/>
              <a:gd name="connsiteX343" fmla="*/ 9214442 w 12133526"/>
              <a:gd name="connsiteY343" fmla="*/ 392215 h 480448"/>
              <a:gd name="connsiteX344" fmla="*/ 9234175 w 12133526"/>
              <a:gd name="connsiteY344" fmla="*/ 470554 h 480448"/>
              <a:gd name="connsiteX345" fmla="*/ 11897186 w 12133526"/>
              <a:gd name="connsiteY345" fmla="*/ 479439 h 480448"/>
              <a:gd name="connsiteX346" fmla="*/ 11880826 w 12133526"/>
              <a:gd name="connsiteY346" fmla="*/ 412948 h 480448"/>
              <a:gd name="connsiteX347" fmla="*/ 11897186 w 12133526"/>
              <a:gd name="connsiteY347" fmla="*/ 479439 h 480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Lst>
            <a:rect l="l" t="t" r="r" b="b"/>
            <a:pathLst>
              <a:path w="12133526" h="480448">
                <a:moveTo>
                  <a:pt x="5701636" y="75891"/>
                </a:moveTo>
                <a:cubicBezTo>
                  <a:pt x="5662139" y="75891"/>
                  <a:pt x="5632515" y="45761"/>
                  <a:pt x="5652264" y="15630"/>
                </a:cubicBezTo>
                <a:cubicBezTo>
                  <a:pt x="5714802" y="-2448"/>
                  <a:pt x="5770757" y="48774"/>
                  <a:pt x="5701636" y="75891"/>
                </a:cubicBezTo>
                <a:close/>
                <a:moveTo>
                  <a:pt x="5426037" y="75974"/>
                </a:moveTo>
                <a:cubicBezTo>
                  <a:pt x="5379956" y="54702"/>
                  <a:pt x="5406288" y="3039"/>
                  <a:pt x="5452369" y="0"/>
                </a:cubicBezTo>
                <a:cubicBezTo>
                  <a:pt x="5518198" y="21273"/>
                  <a:pt x="5472118" y="88130"/>
                  <a:pt x="5426037" y="75974"/>
                </a:cubicBezTo>
                <a:close/>
                <a:moveTo>
                  <a:pt x="1768640" y="82254"/>
                </a:moveTo>
                <a:cubicBezTo>
                  <a:pt x="1686435" y="82254"/>
                  <a:pt x="1702876" y="15908"/>
                  <a:pt x="1771928" y="12892"/>
                </a:cubicBezTo>
                <a:cubicBezTo>
                  <a:pt x="1811386" y="12892"/>
                  <a:pt x="1808098" y="73207"/>
                  <a:pt x="1768640" y="82254"/>
                </a:cubicBezTo>
                <a:close/>
                <a:moveTo>
                  <a:pt x="3455386" y="84112"/>
                </a:moveTo>
                <a:cubicBezTo>
                  <a:pt x="3397558" y="90967"/>
                  <a:pt x="3364206" y="43436"/>
                  <a:pt x="3438799" y="16845"/>
                </a:cubicBezTo>
                <a:cubicBezTo>
                  <a:pt x="3465030" y="16845"/>
                  <a:pt x="3484703" y="47235"/>
                  <a:pt x="3481424" y="77625"/>
                </a:cubicBezTo>
                <a:cubicBezTo>
                  <a:pt x="3472407" y="81044"/>
                  <a:pt x="3463647" y="83133"/>
                  <a:pt x="3455386" y="84112"/>
                </a:cubicBezTo>
                <a:close/>
                <a:moveTo>
                  <a:pt x="5930913" y="84866"/>
                </a:moveTo>
                <a:cubicBezTo>
                  <a:pt x="5894819" y="63684"/>
                  <a:pt x="5911225" y="21318"/>
                  <a:pt x="5947319" y="12240"/>
                </a:cubicBezTo>
                <a:cubicBezTo>
                  <a:pt x="6016225" y="30397"/>
                  <a:pt x="5993257" y="72762"/>
                  <a:pt x="5930913" y="84866"/>
                </a:cubicBezTo>
                <a:close/>
                <a:moveTo>
                  <a:pt x="477150" y="85882"/>
                </a:moveTo>
                <a:cubicBezTo>
                  <a:pt x="469817" y="86479"/>
                  <a:pt x="461261" y="85817"/>
                  <a:pt x="451425" y="83547"/>
                </a:cubicBezTo>
                <a:cubicBezTo>
                  <a:pt x="398964" y="29057"/>
                  <a:pt x="441589" y="19976"/>
                  <a:pt x="471098" y="7867"/>
                </a:cubicBezTo>
                <a:cubicBezTo>
                  <a:pt x="519871" y="15813"/>
                  <a:pt x="528478" y="81702"/>
                  <a:pt x="477150" y="85882"/>
                </a:cubicBezTo>
                <a:close/>
                <a:moveTo>
                  <a:pt x="952416" y="88128"/>
                </a:moveTo>
                <a:cubicBezTo>
                  <a:pt x="886521" y="64024"/>
                  <a:pt x="896405" y="18828"/>
                  <a:pt x="965595" y="9789"/>
                </a:cubicBezTo>
                <a:cubicBezTo>
                  <a:pt x="1015016" y="18828"/>
                  <a:pt x="1005132" y="88128"/>
                  <a:pt x="952416" y="88128"/>
                </a:cubicBezTo>
                <a:close/>
                <a:moveTo>
                  <a:pt x="44128" y="89315"/>
                </a:moveTo>
                <a:cubicBezTo>
                  <a:pt x="-21312" y="68223"/>
                  <a:pt x="-11496" y="23028"/>
                  <a:pt x="57216" y="13989"/>
                </a:cubicBezTo>
                <a:cubicBezTo>
                  <a:pt x="106296" y="20015"/>
                  <a:pt x="96480" y="92328"/>
                  <a:pt x="44128" y="89315"/>
                </a:cubicBezTo>
                <a:close/>
                <a:moveTo>
                  <a:pt x="665958" y="92327"/>
                </a:moveTo>
                <a:cubicBezTo>
                  <a:pt x="633076" y="71217"/>
                  <a:pt x="646229" y="32012"/>
                  <a:pt x="685687" y="22965"/>
                </a:cubicBezTo>
                <a:cubicBezTo>
                  <a:pt x="758027" y="47091"/>
                  <a:pt x="735010" y="77248"/>
                  <a:pt x="665958" y="92327"/>
                </a:cubicBezTo>
                <a:close/>
                <a:moveTo>
                  <a:pt x="212501" y="92328"/>
                </a:moveTo>
                <a:cubicBezTo>
                  <a:pt x="176509" y="71218"/>
                  <a:pt x="189597" y="28997"/>
                  <a:pt x="228861" y="22966"/>
                </a:cubicBezTo>
                <a:cubicBezTo>
                  <a:pt x="304117" y="44076"/>
                  <a:pt x="277941" y="74233"/>
                  <a:pt x="212501" y="92328"/>
                </a:cubicBezTo>
                <a:close/>
                <a:moveTo>
                  <a:pt x="1509764" y="97110"/>
                </a:moveTo>
                <a:cubicBezTo>
                  <a:pt x="1444139" y="97110"/>
                  <a:pt x="1437577" y="15507"/>
                  <a:pt x="1503202" y="18530"/>
                </a:cubicBezTo>
                <a:cubicBezTo>
                  <a:pt x="1539296" y="18530"/>
                  <a:pt x="1558983" y="88043"/>
                  <a:pt x="1509764" y="97110"/>
                </a:cubicBezTo>
                <a:close/>
                <a:moveTo>
                  <a:pt x="3769734" y="98446"/>
                </a:moveTo>
                <a:cubicBezTo>
                  <a:pt x="3733821" y="80381"/>
                  <a:pt x="3720762" y="38229"/>
                  <a:pt x="3759940" y="20164"/>
                </a:cubicBezTo>
                <a:cubicBezTo>
                  <a:pt x="3831765" y="11131"/>
                  <a:pt x="3844825" y="89414"/>
                  <a:pt x="3769734" y="98446"/>
                </a:cubicBezTo>
                <a:close/>
                <a:moveTo>
                  <a:pt x="4347466" y="99860"/>
                </a:moveTo>
                <a:cubicBezTo>
                  <a:pt x="4341853" y="99258"/>
                  <a:pt x="4336068" y="97084"/>
                  <a:pt x="4330333" y="92926"/>
                </a:cubicBezTo>
                <a:cubicBezTo>
                  <a:pt x="4284459" y="108047"/>
                  <a:pt x="4297566" y="38493"/>
                  <a:pt x="4363101" y="23372"/>
                </a:cubicBezTo>
                <a:cubicBezTo>
                  <a:pt x="4417577" y="31311"/>
                  <a:pt x="4386755" y="104078"/>
                  <a:pt x="4347466" y="99860"/>
                </a:cubicBezTo>
                <a:close/>
                <a:moveTo>
                  <a:pt x="3150138" y="101710"/>
                </a:moveTo>
                <a:cubicBezTo>
                  <a:pt x="3100920" y="98671"/>
                  <a:pt x="3077951" y="56126"/>
                  <a:pt x="3137013" y="25736"/>
                </a:cubicBezTo>
                <a:cubicBezTo>
                  <a:pt x="3192795" y="13580"/>
                  <a:pt x="3199357" y="98671"/>
                  <a:pt x="3150138" y="101710"/>
                </a:cubicBezTo>
                <a:close/>
                <a:moveTo>
                  <a:pt x="4063897" y="102932"/>
                </a:moveTo>
                <a:cubicBezTo>
                  <a:pt x="4027930" y="99917"/>
                  <a:pt x="4021391" y="39602"/>
                  <a:pt x="4063897" y="33570"/>
                </a:cubicBezTo>
                <a:cubicBezTo>
                  <a:pt x="4109672" y="33570"/>
                  <a:pt x="4116212" y="99917"/>
                  <a:pt x="4063897" y="102932"/>
                </a:cubicBezTo>
                <a:close/>
                <a:moveTo>
                  <a:pt x="2368751" y="103089"/>
                </a:moveTo>
                <a:cubicBezTo>
                  <a:pt x="2357099" y="104930"/>
                  <a:pt x="2343752" y="103797"/>
                  <a:pt x="2330611" y="98508"/>
                </a:cubicBezTo>
                <a:cubicBezTo>
                  <a:pt x="2304329" y="59218"/>
                  <a:pt x="2330611" y="38061"/>
                  <a:pt x="2376605" y="38061"/>
                </a:cubicBezTo>
                <a:cubicBezTo>
                  <a:pt x="2423421" y="65262"/>
                  <a:pt x="2403709" y="97563"/>
                  <a:pt x="2368751" y="103089"/>
                </a:cubicBezTo>
                <a:close/>
                <a:moveTo>
                  <a:pt x="6207442" y="104163"/>
                </a:moveTo>
                <a:cubicBezTo>
                  <a:pt x="6195327" y="106477"/>
                  <a:pt x="6180339" y="105721"/>
                  <a:pt x="6163912" y="100432"/>
                </a:cubicBezTo>
                <a:cubicBezTo>
                  <a:pt x="6137630" y="64164"/>
                  <a:pt x="6160626" y="46030"/>
                  <a:pt x="6200050" y="39985"/>
                </a:cubicBezTo>
                <a:cubicBezTo>
                  <a:pt x="6254257" y="62653"/>
                  <a:pt x="6243785" y="97221"/>
                  <a:pt x="6207442" y="104163"/>
                </a:cubicBezTo>
                <a:close/>
                <a:moveTo>
                  <a:pt x="4619077" y="105863"/>
                </a:moveTo>
                <a:cubicBezTo>
                  <a:pt x="4590859" y="103593"/>
                  <a:pt x="4559420" y="69626"/>
                  <a:pt x="4592405" y="35659"/>
                </a:cubicBezTo>
                <a:cubicBezTo>
                  <a:pt x="4658376" y="38679"/>
                  <a:pt x="4648480" y="23582"/>
                  <a:pt x="4651779" y="68871"/>
                </a:cubicBezTo>
                <a:cubicBezTo>
                  <a:pt x="4651779" y="97177"/>
                  <a:pt x="4636008" y="107226"/>
                  <a:pt x="4619077" y="105863"/>
                </a:cubicBezTo>
                <a:close/>
                <a:moveTo>
                  <a:pt x="2906790" y="105864"/>
                </a:moveTo>
                <a:cubicBezTo>
                  <a:pt x="2865191" y="101895"/>
                  <a:pt x="2838273" y="53699"/>
                  <a:pt x="2914131" y="37822"/>
                </a:cubicBezTo>
                <a:cubicBezTo>
                  <a:pt x="2940232" y="34798"/>
                  <a:pt x="2956546" y="71087"/>
                  <a:pt x="2950021" y="92256"/>
                </a:cubicBezTo>
                <a:cubicBezTo>
                  <a:pt x="2936155" y="103596"/>
                  <a:pt x="2920657" y="107187"/>
                  <a:pt x="2906790" y="105864"/>
                </a:cubicBezTo>
                <a:close/>
                <a:moveTo>
                  <a:pt x="4898717" y="107298"/>
                </a:moveTo>
                <a:cubicBezTo>
                  <a:pt x="4816747" y="101246"/>
                  <a:pt x="4836420" y="46777"/>
                  <a:pt x="4895439" y="34672"/>
                </a:cubicBezTo>
                <a:cubicBezTo>
                  <a:pt x="4947900" y="34672"/>
                  <a:pt x="4941342" y="95194"/>
                  <a:pt x="4898717" y="107298"/>
                </a:cubicBezTo>
                <a:close/>
                <a:moveTo>
                  <a:pt x="2028810" y="107864"/>
                </a:moveTo>
                <a:cubicBezTo>
                  <a:pt x="1986615" y="102891"/>
                  <a:pt x="1971215" y="69361"/>
                  <a:pt x="2035279" y="44356"/>
                </a:cubicBezTo>
                <a:cubicBezTo>
                  <a:pt x="2061561" y="41325"/>
                  <a:pt x="2084558" y="77696"/>
                  <a:pt x="2077987" y="101944"/>
                </a:cubicBezTo>
                <a:cubicBezTo>
                  <a:pt x="2059918" y="108006"/>
                  <a:pt x="2042876" y="109521"/>
                  <a:pt x="2028810" y="107864"/>
                </a:cubicBezTo>
                <a:close/>
                <a:moveTo>
                  <a:pt x="2651367" y="109816"/>
                </a:moveTo>
                <a:cubicBezTo>
                  <a:pt x="2610226" y="108678"/>
                  <a:pt x="2575968" y="61453"/>
                  <a:pt x="2651826" y="50073"/>
                </a:cubicBezTo>
                <a:cubicBezTo>
                  <a:pt x="2681190" y="47038"/>
                  <a:pt x="2694241" y="71315"/>
                  <a:pt x="2690978" y="92557"/>
                </a:cubicBezTo>
                <a:cubicBezTo>
                  <a:pt x="2679558" y="105454"/>
                  <a:pt x="2665080" y="110196"/>
                  <a:pt x="2651367" y="109816"/>
                </a:cubicBezTo>
                <a:close/>
                <a:moveTo>
                  <a:pt x="1198481" y="110162"/>
                </a:moveTo>
                <a:cubicBezTo>
                  <a:pt x="1185932" y="110209"/>
                  <a:pt x="1173589" y="105837"/>
                  <a:pt x="1164538" y="95192"/>
                </a:cubicBezTo>
                <a:cubicBezTo>
                  <a:pt x="1151372" y="55652"/>
                  <a:pt x="1200744" y="37402"/>
                  <a:pt x="1233659" y="40444"/>
                </a:cubicBezTo>
                <a:cubicBezTo>
                  <a:pt x="1275625" y="70099"/>
                  <a:pt x="1236127" y="110019"/>
                  <a:pt x="1198481" y="110162"/>
                </a:cubicBezTo>
                <a:close/>
                <a:moveTo>
                  <a:pt x="6449776" y="110385"/>
                </a:moveTo>
                <a:cubicBezTo>
                  <a:pt x="6392643" y="116242"/>
                  <a:pt x="6361838" y="49920"/>
                  <a:pt x="6436343" y="36721"/>
                </a:cubicBezTo>
                <a:cubicBezTo>
                  <a:pt x="6446168" y="36721"/>
                  <a:pt x="6501841" y="84990"/>
                  <a:pt x="6475642" y="103091"/>
                </a:cubicBezTo>
                <a:cubicBezTo>
                  <a:pt x="6466636" y="107239"/>
                  <a:pt x="6457937" y="109549"/>
                  <a:pt x="6449776" y="110385"/>
                </a:cubicBezTo>
                <a:close/>
                <a:moveTo>
                  <a:pt x="5171754" y="119091"/>
                </a:moveTo>
                <a:cubicBezTo>
                  <a:pt x="5164407" y="119842"/>
                  <a:pt x="5155835" y="119275"/>
                  <a:pt x="5145979" y="117004"/>
                </a:cubicBezTo>
                <a:cubicBezTo>
                  <a:pt x="5090129" y="62515"/>
                  <a:pt x="5145979" y="53433"/>
                  <a:pt x="5165690" y="41324"/>
                </a:cubicBezTo>
                <a:cubicBezTo>
                  <a:pt x="5214559" y="43973"/>
                  <a:pt x="5223183" y="113835"/>
                  <a:pt x="5171754" y="119091"/>
                </a:cubicBezTo>
                <a:close/>
                <a:moveTo>
                  <a:pt x="6688686" y="133264"/>
                </a:moveTo>
                <a:cubicBezTo>
                  <a:pt x="6623248" y="112173"/>
                  <a:pt x="6633063" y="66977"/>
                  <a:pt x="6701775" y="57938"/>
                </a:cubicBezTo>
                <a:cubicBezTo>
                  <a:pt x="6750854" y="63964"/>
                  <a:pt x="6741038" y="136277"/>
                  <a:pt x="6688686" y="133264"/>
                </a:cubicBezTo>
                <a:close/>
                <a:moveTo>
                  <a:pt x="8456653" y="142639"/>
                </a:moveTo>
                <a:cubicBezTo>
                  <a:pt x="8374449" y="142639"/>
                  <a:pt x="8390890" y="76293"/>
                  <a:pt x="8459942" y="73277"/>
                </a:cubicBezTo>
                <a:cubicBezTo>
                  <a:pt x="8499400" y="73277"/>
                  <a:pt x="8496111" y="133592"/>
                  <a:pt x="8456653" y="142639"/>
                </a:cubicBezTo>
                <a:close/>
                <a:moveTo>
                  <a:pt x="7165164" y="146268"/>
                </a:moveTo>
                <a:cubicBezTo>
                  <a:pt x="7157831" y="146865"/>
                  <a:pt x="7149275" y="146203"/>
                  <a:pt x="7139439" y="143932"/>
                </a:cubicBezTo>
                <a:cubicBezTo>
                  <a:pt x="7086979" y="89443"/>
                  <a:pt x="7129603" y="80361"/>
                  <a:pt x="7159112" y="68252"/>
                </a:cubicBezTo>
                <a:cubicBezTo>
                  <a:pt x="7207887" y="76199"/>
                  <a:pt x="7216493" y="142087"/>
                  <a:pt x="7165164" y="146268"/>
                </a:cubicBezTo>
                <a:close/>
                <a:moveTo>
                  <a:pt x="7640433" y="148513"/>
                </a:moveTo>
                <a:cubicBezTo>
                  <a:pt x="7574538" y="124409"/>
                  <a:pt x="7584423" y="79213"/>
                  <a:pt x="7653612" y="70174"/>
                </a:cubicBezTo>
                <a:cubicBezTo>
                  <a:pt x="7703034" y="79213"/>
                  <a:pt x="7693150" y="148513"/>
                  <a:pt x="7640433" y="148513"/>
                </a:cubicBezTo>
                <a:close/>
                <a:moveTo>
                  <a:pt x="7353976" y="152712"/>
                </a:moveTo>
                <a:cubicBezTo>
                  <a:pt x="7321094" y="131602"/>
                  <a:pt x="7334247" y="92397"/>
                  <a:pt x="7373704" y="83350"/>
                </a:cubicBezTo>
                <a:cubicBezTo>
                  <a:pt x="7446044" y="107476"/>
                  <a:pt x="7423025" y="137634"/>
                  <a:pt x="7353976" y="152712"/>
                </a:cubicBezTo>
                <a:close/>
                <a:moveTo>
                  <a:pt x="6869260" y="154228"/>
                </a:moveTo>
                <a:cubicBezTo>
                  <a:pt x="6833267" y="133118"/>
                  <a:pt x="6846355" y="90898"/>
                  <a:pt x="6885619" y="84866"/>
                </a:cubicBezTo>
                <a:cubicBezTo>
                  <a:pt x="6960876" y="105976"/>
                  <a:pt x="6934700" y="136134"/>
                  <a:pt x="6869260" y="154228"/>
                </a:cubicBezTo>
                <a:close/>
                <a:moveTo>
                  <a:pt x="8197777" y="157495"/>
                </a:moveTo>
                <a:cubicBezTo>
                  <a:pt x="8132152" y="157495"/>
                  <a:pt x="8125590" y="75892"/>
                  <a:pt x="8191215" y="78915"/>
                </a:cubicBezTo>
                <a:cubicBezTo>
                  <a:pt x="8227309" y="78915"/>
                  <a:pt x="8246996" y="148428"/>
                  <a:pt x="8197777" y="157495"/>
                </a:cubicBezTo>
                <a:close/>
                <a:moveTo>
                  <a:pt x="8766382" y="158859"/>
                </a:moveTo>
                <a:cubicBezTo>
                  <a:pt x="8724186" y="153886"/>
                  <a:pt x="8708786" y="120356"/>
                  <a:pt x="8772849" y="95351"/>
                </a:cubicBezTo>
                <a:cubicBezTo>
                  <a:pt x="8799126" y="92320"/>
                  <a:pt x="8822126" y="128691"/>
                  <a:pt x="8815554" y="152939"/>
                </a:cubicBezTo>
                <a:cubicBezTo>
                  <a:pt x="8797483" y="159001"/>
                  <a:pt x="8780446" y="160516"/>
                  <a:pt x="8766382" y="158859"/>
                </a:cubicBezTo>
                <a:close/>
                <a:moveTo>
                  <a:pt x="9838147" y="162095"/>
                </a:moveTo>
                <a:cubicBezTo>
                  <a:pt x="9788929" y="159056"/>
                  <a:pt x="9765960" y="116511"/>
                  <a:pt x="9825023" y="86121"/>
                </a:cubicBezTo>
                <a:cubicBezTo>
                  <a:pt x="9880803" y="73965"/>
                  <a:pt x="9887364" y="159056"/>
                  <a:pt x="9838147" y="162095"/>
                </a:cubicBezTo>
                <a:close/>
                <a:moveTo>
                  <a:pt x="9056760" y="163474"/>
                </a:moveTo>
                <a:cubicBezTo>
                  <a:pt x="9045108" y="165315"/>
                  <a:pt x="9031762" y="164182"/>
                  <a:pt x="9018620" y="158893"/>
                </a:cubicBezTo>
                <a:cubicBezTo>
                  <a:pt x="8992337" y="119603"/>
                  <a:pt x="9018620" y="98446"/>
                  <a:pt x="9064614" y="98446"/>
                </a:cubicBezTo>
                <a:cubicBezTo>
                  <a:pt x="9111430" y="125647"/>
                  <a:pt x="9091718" y="157948"/>
                  <a:pt x="9056760" y="163474"/>
                </a:cubicBezTo>
                <a:close/>
                <a:moveTo>
                  <a:pt x="9594800" y="166249"/>
                </a:moveTo>
                <a:cubicBezTo>
                  <a:pt x="9553200" y="162280"/>
                  <a:pt x="9526283" y="114084"/>
                  <a:pt x="9602140" y="98207"/>
                </a:cubicBezTo>
                <a:cubicBezTo>
                  <a:pt x="9628243" y="95183"/>
                  <a:pt x="9644556" y="131472"/>
                  <a:pt x="9638030" y="152641"/>
                </a:cubicBezTo>
                <a:cubicBezTo>
                  <a:pt x="9624164" y="163981"/>
                  <a:pt x="9608667" y="167572"/>
                  <a:pt x="9594800" y="166249"/>
                </a:cubicBezTo>
                <a:close/>
                <a:moveTo>
                  <a:pt x="9339377" y="170201"/>
                </a:moveTo>
                <a:cubicBezTo>
                  <a:pt x="9298236" y="169063"/>
                  <a:pt x="9263977" y="121838"/>
                  <a:pt x="9339834" y="110458"/>
                </a:cubicBezTo>
                <a:cubicBezTo>
                  <a:pt x="9369199" y="107423"/>
                  <a:pt x="9382251" y="131700"/>
                  <a:pt x="9378987" y="152942"/>
                </a:cubicBezTo>
                <a:cubicBezTo>
                  <a:pt x="9367568" y="165839"/>
                  <a:pt x="9353090" y="170581"/>
                  <a:pt x="9339377" y="170201"/>
                </a:cubicBezTo>
                <a:close/>
                <a:moveTo>
                  <a:pt x="7886500" y="170547"/>
                </a:moveTo>
                <a:cubicBezTo>
                  <a:pt x="7873951" y="170594"/>
                  <a:pt x="7861608" y="166222"/>
                  <a:pt x="7852556" y="155577"/>
                </a:cubicBezTo>
                <a:cubicBezTo>
                  <a:pt x="7839390" y="116037"/>
                  <a:pt x="7888763" y="97787"/>
                  <a:pt x="7921678" y="100829"/>
                </a:cubicBezTo>
                <a:cubicBezTo>
                  <a:pt x="7963644" y="130484"/>
                  <a:pt x="7924146" y="170404"/>
                  <a:pt x="7886500" y="170547"/>
                </a:cubicBezTo>
                <a:close/>
                <a:moveTo>
                  <a:pt x="10445963" y="178146"/>
                </a:moveTo>
                <a:cubicBezTo>
                  <a:pt x="10410050" y="160081"/>
                  <a:pt x="10396990" y="117929"/>
                  <a:pt x="10436168" y="99864"/>
                </a:cubicBezTo>
                <a:cubicBezTo>
                  <a:pt x="10507994" y="90831"/>
                  <a:pt x="10521053" y="169114"/>
                  <a:pt x="10445963" y="178146"/>
                </a:cubicBezTo>
                <a:close/>
                <a:moveTo>
                  <a:pt x="10704384" y="180048"/>
                </a:moveTo>
                <a:cubicBezTo>
                  <a:pt x="10668417" y="177033"/>
                  <a:pt x="10661878" y="116718"/>
                  <a:pt x="10704384" y="110686"/>
                </a:cubicBezTo>
                <a:cubicBezTo>
                  <a:pt x="10750159" y="110686"/>
                  <a:pt x="10756699" y="177033"/>
                  <a:pt x="10704384" y="180048"/>
                </a:cubicBezTo>
                <a:close/>
                <a:moveTo>
                  <a:pt x="10143845" y="180475"/>
                </a:moveTo>
                <a:cubicBezTo>
                  <a:pt x="10086018" y="187330"/>
                  <a:pt x="10052663" y="139799"/>
                  <a:pt x="10127259" y="113208"/>
                </a:cubicBezTo>
                <a:cubicBezTo>
                  <a:pt x="10153490" y="113208"/>
                  <a:pt x="10173162" y="143598"/>
                  <a:pt x="10169883" y="173988"/>
                </a:cubicBezTo>
                <a:cubicBezTo>
                  <a:pt x="10160867" y="177407"/>
                  <a:pt x="10152106" y="179496"/>
                  <a:pt x="10143845" y="180475"/>
                </a:cubicBezTo>
                <a:close/>
                <a:moveTo>
                  <a:pt x="11029727" y="199414"/>
                </a:moveTo>
                <a:cubicBezTo>
                  <a:pt x="11024115" y="198812"/>
                  <a:pt x="11018329" y="196638"/>
                  <a:pt x="11012595" y="192480"/>
                </a:cubicBezTo>
                <a:cubicBezTo>
                  <a:pt x="10966720" y="207601"/>
                  <a:pt x="10979827" y="138047"/>
                  <a:pt x="11045363" y="122926"/>
                </a:cubicBezTo>
                <a:cubicBezTo>
                  <a:pt x="11099838" y="130865"/>
                  <a:pt x="11069017" y="203632"/>
                  <a:pt x="11029727" y="199414"/>
                </a:cubicBezTo>
                <a:close/>
                <a:moveTo>
                  <a:pt x="11563025" y="202944"/>
                </a:moveTo>
                <a:cubicBezTo>
                  <a:pt x="11481054" y="196892"/>
                  <a:pt x="11500727" y="142423"/>
                  <a:pt x="11559746" y="130318"/>
                </a:cubicBezTo>
                <a:cubicBezTo>
                  <a:pt x="11612207" y="130318"/>
                  <a:pt x="11605649" y="190840"/>
                  <a:pt x="11563025" y="202944"/>
                </a:cubicBezTo>
                <a:close/>
                <a:moveTo>
                  <a:pt x="12047820" y="212198"/>
                </a:moveTo>
                <a:cubicBezTo>
                  <a:pt x="12035552" y="212245"/>
                  <a:pt x="12023437" y="207883"/>
                  <a:pt x="12014403" y="197262"/>
                </a:cubicBezTo>
                <a:cubicBezTo>
                  <a:pt x="12001261" y="157812"/>
                  <a:pt x="12050541" y="142639"/>
                  <a:pt x="12083394" y="142639"/>
                </a:cubicBezTo>
                <a:cubicBezTo>
                  <a:pt x="12122817" y="172226"/>
                  <a:pt x="12084626" y="212056"/>
                  <a:pt x="12047820" y="212198"/>
                </a:cubicBezTo>
                <a:close/>
                <a:moveTo>
                  <a:pt x="11304928" y="226425"/>
                </a:moveTo>
                <a:cubicBezTo>
                  <a:pt x="11276710" y="224155"/>
                  <a:pt x="11245271" y="190188"/>
                  <a:pt x="11278257" y="156221"/>
                </a:cubicBezTo>
                <a:cubicBezTo>
                  <a:pt x="11344227" y="159241"/>
                  <a:pt x="11334331" y="144144"/>
                  <a:pt x="11337630" y="189433"/>
                </a:cubicBezTo>
                <a:cubicBezTo>
                  <a:pt x="11337630" y="217739"/>
                  <a:pt x="11321859" y="227788"/>
                  <a:pt x="11304928" y="226425"/>
                </a:cubicBezTo>
                <a:close/>
                <a:moveTo>
                  <a:pt x="11812221" y="227622"/>
                </a:moveTo>
                <a:cubicBezTo>
                  <a:pt x="11804874" y="228373"/>
                  <a:pt x="11796301" y="227806"/>
                  <a:pt x="11786445" y="225535"/>
                </a:cubicBezTo>
                <a:cubicBezTo>
                  <a:pt x="11730596" y="171046"/>
                  <a:pt x="11786445" y="161964"/>
                  <a:pt x="11806157" y="149855"/>
                </a:cubicBezTo>
                <a:cubicBezTo>
                  <a:pt x="11855026" y="152504"/>
                  <a:pt x="11863650" y="222366"/>
                  <a:pt x="11812221" y="227622"/>
                </a:cubicBezTo>
                <a:close/>
                <a:moveTo>
                  <a:pt x="3295042" y="343194"/>
                </a:moveTo>
                <a:cubicBezTo>
                  <a:pt x="3254467" y="338505"/>
                  <a:pt x="3239712" y="299292"/>
                  <a:pt x="3306108" y="285653"/>
                </a:cubicBezTo>
                <a:cubicBezTo>
                  <a:pt x="3332339" y="282622"/>
                  <a:pt x="3348733" y="312932"/>
                  <a:pt x="3342175" y="334148"/>
                </a:cubicBezTo>
                <a:cubicBezTo>
                  <a:pt x="3324961" y="342483"/>
                  <a:pt x="3308567" y="344756"/>
                  <a:pt x="3295042" y="343194"/>
                </a:cubicBezTo>
                <a:close/>
                <a:moveTo>
                  <a:pt x="374507" y="344778"/>
                </a:moveTo>
                <a:cubicBezTo>
                  <a:pt x="333035" y="339670"/>
                  <a:pt x="310917" y="305614"/>
                  <a:pt x="377272" y="278369"/>
                </a:cubicBezTo>
                <a:cubicBezTo>
                  <a:pt x="403486" y="269288"/>
                  <a:pt x="429700" y="320750"/>
                  <a:pt x="419870" y="338913"/>
                </a:cubicBezTo>
                <a:cubicBezTo>
                  <a:pt x="404305" y="344968"/>
                  <a:pt x="388331" y="346481"/>
                  <a:pt x="374507" y="344778"/>
                </a:cubicBezTo>
                <a:close/>
                <a:moveTo>
                  <a:pt x="4063091" y="347961"/>
                </a:moveTo>
                <a:cubicBezTo>
                  <a:pt x="4051439" y="349837"/>
                  <a:pt x="4038092" y="348711"/>
                  <a:pt x="4024951" y="343458"/>
                </a:cubicBezTo>
                <a:cubicBezTo>
                  <a:pt x="3998669" y="304435"/>
                  <a:pt x="4024951" y="280420"/>
                  <a:pt x="4070945" y="280420"/>
                </a:cubicBezTo>
                <a:cubicBezTo>
                  <a:pt x="4117761" y="309688"/>
                  <a:pt x="4098049" y="342333"/>
                  <a:pt x="4063091" y="347961"/>
                </a:cubicBezTo>
                <a:close/>
                <a:moveTo>
                  <a:pt x="3083972" y="355494"/>
                </a:moveTo>
                <a:cubicBezTo>
                  <a:pt x="3021381" y="349488"/>
                  <a:pt x="2988439" y="307446"/>
                  <a:pt x="3064207" y="280419"/>
                </a:cubicBezTo>
                <a:cubicBezTo>
                  <a:pt x="3093855" y="283422"/>
                  <a:pt x="3139974" y="343482"/>
                  <a:pt x="3083972" y="355494"/>
                </a:cubicBezTo>
                <a:close/>
                <a:moveTo>
                  <a:pt x="118047" y="360370"/>
                </a:moveTo>
                <a:cubicBezTo>
                  <a:pt x="36076" y="357354"/>
                  <a:pt x="55749" y="300055"/>
                  <a:pt x="114768" y="291008"/>
                </a:cubicBezTo>
                <a:cubicBezTo>
                  <a:pt x="167229" y="291008"/>
                  <a:pt x="160671" y="351323"/>
                  <a:pt x="118047" y="360370"/>
                </a:cubicBezTo>
                <a:close/>
                <a:moveTo>
                  <a:pt x="3833220" y="369112"/>
                </a:moveTo>
                <a:cubicBezTo>
                  <a:pt x="3792337" y="363586"/>
                  <a:pt x="3776353" y="331285"/>
                  <a:pt x="3837830" y="304084"/>
                </a:cubicBezTo>
                <a:cubicBezTo>
                  <a:pt x="3867340" y="304084"/>
                  <a:pt x="3887013" y="337330"/>
                  <a:pt x="3880455" y="364531"/>
                </a:cubicBezTo>
                <a:cubicBezTo>
                  <a:pt x="3863241" y="369820"/>
                  <a:pt x="3846847" y="370953"/>
                  <a:pt x="3833220" y="369112"/>
                </a:cubicBezTo>
                <a:close/>
                <a:moveTo>
                  <a:pt x="1279215" y="371101"/>
                </a:moveTo>
                <a:cubicBezTo>
                  <a:pt x="1266639" y="373651"/>
                  <a:pt x="1251034" y="373084"/>
                  <a:pt x="1233786" y="367795"/>
                </a:cubicBezTo>
                <a:cubicBezTo>
                  <a:pt x="1210789" y="331527"/>
                  <a:pt x="1233786" y="310371"/>
                  <a:pt x="1273210" y="307348"/>
                </a:cubicBezTo>
                <a:cubicBezTo>
                  <a:pt x="1327417" y="327749"/>
                  <a:pt x="1316945" y="363450"/>
                  <a:pt x="1279215" y="371101"/>
                </a:cubicBezTo>
                <a:close/>
                <a:moveTo>
                  <a:pt x="4761989" y="372841"/>
                </a:moveTo>
                <a:cubicBezTo>
                  <a:pt x="4757449" y="371944"/>
                  <a:pt x="4752473" y="369439"/>
                  <a:pt x="4747139" y="364903"/>
                </a:cubicBezTo>
                <a:cubicBezTo>
                  <a:pt x="4665068" y="383048"/>
                  <a:pt x="4711028" y="298373"/>
                  <a:pt x="4766836" y="301397"/>
                </a:cubicBezTo>
                <a:cubicBezTo>
                  <a:pt x="4804178" y="306690"/>
                  <a:pt x="4793765" y="379126"/>
                  <a:pt x="4761989" y="372841"/>
                </a:cubicBezTo>
                <a:close/>
                <a:moveTo>
                  <a:pt x="2007635" y="372963"/>
                </a:moveTo>
                <a:cubicBezTo>
                  <a:pt x="1964394" y="366001"/>
                  <a:pt x="1939157" y="314286"/>
                  <a:pt x="2008097" y="298373"/>
                </a:cubicBezTo>
                <a:cubicBezTo>
                  <a:pt x="2034359" y="301404"/>
                  <a:pt x="2060622" y="334745"/>
                  <a:pt x="2054056" y="362023"/>
                </a:cubicBezTo>
                <a:cubicBezTo>
                  <a:pt x="2038463" y="372631"/>
                  <a:pt x="2022048" y="375284"/>
                  <a:pt x="2007635" y="372963"/>
                </a:cubicBezTo>
                <a:close/>
                <a:moveTo>
                  <a:pt x="3595463" y="373447"/>
                </a:moveTo>
                <a:cubicBezTo>
                  <a:pt x="3510391" y="373447"/>
                  <a:pt x="3526751" y="310117"/>
                  <a:pt x="3595463" y="304085"/>
                </a:cubicBezTo>
                <a:cubicBezTo>
                  <a:pt x="3637999" y="307101"/>
                  <a:pt x="3634727" y="367416"/>
                  <a:pt x="3595463" y="373447"/>
                </a:cubicBezTo>
                <a:close/>
                <a:moveTo>
                  <a:pt x="1781086" y="374682"/>
                </a:moveTo>
                <a:cubicBezTo>
                  <a:pt x="1753732" y="372396"/>
                  <a:pt x="1722360" y="338200"/>
                  <a:pt x="1755275" y="304003"/>
                </a:cubicBezTo>
                <a:cubicBezTo>
                  <a:pt x="1817813" y="304003"/>
                  <a:pt x="1807939" y="291844"/>
                  <a:pt x="1811230" y="337440"/>
                </a:cubicBezTo>
                <a:cubicBezTo>
                  <a:pt x="1812465" y="365937"/>
                  <a:pt x="1797499" y="376053"/>
                  <a:pt x="1781086" y="374682"/>
                </a:cubicBezTo>
                <a:close/>
                <a:moveTo>
                  <a:pt x="2285007" y="374710"/>
                </a:moveTo>
                <a:cubicBezTo>
                  <a:pt x="2272513" y="376993"/>
                  <a:pt x="2257011" y="376232"/>
                  <a:pt x="2239876" y="370905"/>
                </a:cubicBezTo>
                <a:cubicBezTo>
                  <a:pt x="2217030" y="337416"/>
                  <a:pt x="2239876" y="316106"/>
                  <a:pt x="2279040" y="313061"/>
                </a:cubicBezTo>
                <a:cubicBezTo>
                  <a:pt x="2332892" y="333611"/>
                  <a:pt x="2322489" y="367860"/>
                  <a:pt x="2285007" y="374710"/>
                </a:cubicBezTo>
                <a:close/>
                <a:moveTo>
                  <a:pt x="4313542" y="377546"/>
                </a:moveTo>
                <a:cubicBezTo>
                  <a:pt x="4272148" y="375839"/>
                  <a:pt x="4237678" y="329751"/>
                  <a:pt x="4314004" y="316096"/>
                </a:cubicBezTo>
                <a:cubicBezTo>
                  <a:pt x="4343549" y="313061"/>
                  <a:pt x="4356681" y="337338"/>
                  <a:pt x="4353398" y="361615"/>
                </a:cubicBezTo>
                <a:cubicBezTo>
                  <a:pt x="4341908" y="373753"/>
                  <a:pt x="4327340" y="378115"/>
                  <a:pt x="4313542" y="377546"/>
                </a:cubicBezTo>
                <a:close/>
                <a:moveTo>
                  <a:pt x="593198" y="381084"/>
                </a:moveTo>
                <a:cubicBezTo>
                  <a:pt x="511227" y="378068"/>
                  <a:pt x="530900" y="323785"/>
                  <a:pt x="589919" y="311722"/>
                </a:cubicBezTo>
                <a:cubicBezTo>
                  <a:pt x="642380" y="311722"/>
                  <a:pt x="635822" y="372037"/>
                  <a:pt x="593198" y="381084"/>
                </a:cubicBezTo>
                <a:close/>
                <a:moveTo>
                  <a:pt x="2774352" y="382610"/>
                </a:moveTo>
                <a:cubicBezTo>
                  <a:pt x="2733777" y="377921"/>
                  <a:pt x="2719022" y="338708"/>
                  <a:pt x="2785418" y="325069"/>
                </a:cubicBezTo>
                <a:cubicBezTo>
                  <a:pt x="2811649" y="322038"/>
                  <a:pt x="2828043" y="352348"/>
                  <a:pt x="2821485" y="373564"/>
                </a:cubicBezTo>
                <a:cubicBezTo>
                  <a:pt x="2804271" y="381899"/>
                  <a:pt x="2787877" y="384172"/>
                  <a:pt x="2774352" y="382610"/>
                </a:cubicBezTo>
                <a:close/>
                <a:moveTo>
                  <a:pt x="1518960" y="383238"/>
                </a:moveTo>
                <a:cubicBezTo>
                  <a:pt x="1453335" y="383238"/>
                  <a:pt x="1450054" y="301635"/>
                  <a:pt x="1512398" y="304658"/>
                </a:cubicBezTo>
                <a:cubicBezTo>
                  <a:pt x="1551773" y="307680"/>
                  <a:pt x="1571460" y="374171"/>
                  <a:pt x="1518960" y="383238"/>
                </a:cubicBezTo>
                <a:close/>
                <a:moveTo>
                  <a:pt x="6391779" y="383307"/>
                </a:moveTo>
                <a:cubicBezTo>
                  <a:pt x="6348534" y="390902"/>
                  <a:pt x="6337734" y="331460"/>
                  <a:pt x="6392454" y="318250"/>
                </a:cubicBezTo>
                <a:cubicBezTo>
                  <a:pt x="6415495" y="318250"/>
                  <a:pt x="6445118" y="342405"/>
                  <a:pt x="6438535" y="363540"/>
                </a:cubicBezTo>
                <a:cubicBezTo>
                  <a:pt x="6428661" y="354482"/>
                  <a:pt x="6418786" y="369578"/>
                  <a:pt x="6412203" y="375617"/>
                </a:cubicBezTo>
                <a:cubicBezTo>
                  <a:pt x="6404797" y="379768"/>
                  <a:pt x="6397957" y="382222"/>
                  <a:pt x="6391779" y="383307"/>
                </a:cubicBezTo>
                <a:close/>
                <a:moveTo>
                  <a:pt x="4970190" y="388952"/>
                </a:moveTo>
                <a:cubicBezTo>
                  <a:pt x="4884836" y="385939"/>
                  <a:pt x="4920947" y="328691"/>
                  <a:pt x="4980038" y="310613"/>
                </a:cubicBezTo>
                <a:cubicBezTo>
                  <a:pt x="5029281" y="319652"/>
                  <a:pt x="5016149" y="376900"/>
                  <a:pt x="4970190" y="388952"/>
                </a:cubicBezTo>
                <a:close/>
                <a:moveTo>
                  <a:pt x="5616935" y="392215"/>
                </a:moveTo>
                <a:cubicBezTo>
                  <a:pt x="5558168" y="374137"/>
                  <a:pt x="5577757" y="322915"/>
                  <a:pt x="5629994" y="313876"/>
                </a:cubicBezTo>
                <a:cubicBezTo>
                  <a:pt x="5682231" y="322915"/>
                  <a:pt x="5665907" y="389202"/>
                  <a:pt x="5616935" y="392215"/>
                </a:cubicBezTo>
                <a:close/>
                <a:moveTo>
                  <a:pt x="1019046" y="398316"/>
                </a:moveTo>
                <a:cubicBezTo>
                  <a:pt x="969625" y="392264"/>
                  <a:pt x="946562" y="340821"/>
                  <a:pt x="1015752" y="325690"/>
                </a:cubicBezTo>
                <a:cubicBezTo>
                  <a:pt x="1068468" y="325690"/>
                  <a:pt x="1075057" y="395290"/>
                  <a:pt x="1019046" y="398316"/>
                </a:cubicBezTo>
                <a:close/>
                <a:moveTo>
                  <a:pt x="804389" y="399394"/>
                </a:moveTo>
                <a:cubicBezTo>
                  <a:pt x="791920" y="399442"/>
                  <a:pt x="779657" y="395105"/>
                  <a:pt x="770663" y="384546"/>
                </a:cubicBezTo>
                <a:cubicBezTo>
                  <a:pt x="757581" y="342311"/>
                  <a:pt x="809907" y="327227"/>
                  <a:pt x="839341" y="330244"/>
                </a:cubicBezTo>
                <a:cubicBezTo>
                  <a:pt x="881038" y="359658"/>
                  <a:pt x="841794" y="399253"/>
                  <a:pt x="804389" y="399394"/>
                </a:cubicBezTo>
                <a:close/>
                <a:moveTo>
                  <a:pt x="4549427" y="399585"/>
                </a:moveTo>
                <a:cubicBezTo>
                  <a:pt x="4507571" y="395474"/>
                  <a:pt x="4480488" y="346711"/>
                  <a:pt x="4556814" y="328566"/>
                </a:cubicBezTo>
                <a:cubicBezTo>
                  <a:pt x="4583077" y="328566"/>
                  <a:pt x="4599491" y="364855"/>
                  <a:pt x="4592925" y="386024"/>
                </a:cubicBezTo>
                <a:cubicBezTo>
                  <a:pt x="4578973" y="397364"/>
                  <a:pt x="4563380" y="400955"/>
                  <a:pt x="4549427" y="399585"/>
                </a:cubicBezTo>
                <a:close/>
                <a:moveTo>
                  <a:pt x="6191319" y="400764"/>
                </a:moveTo>
                <a:cubicBezTo>
                  <a:pt x="6109752" y="400764"/>
                  <a:pt x="6139117" y="340704"/>
                  <a:pt x="6201107" y="325689"/>
                </a:cubicBezTo>
                <a:cubicBezTo>
                  <a:pt x="6253309" y="331695"/>
                  <a:pt x="6233734" y="391755"/>
                  <a:pt x="6191319" y="400764"/>
                </a:cubicBezTo>
                <a:close/>
                <a:moveTo>
                  <a:pt x="6841675" y="402299"/>
                </a:moveTo>
                <a:cubicBezTo>
                  <a:pt x="6759704" y="399284"/>
                  <a:pt x="6779378" y="341984"/>
                  <a:pt x="6838397" y="332937"/>
                </a:cubicBezTo>
                <a:cubicBezTo>
                  <a:pt x="6890857" y="332937"/>
                  <a:pt x="6884300" y="393252"/>
                  <a:pt x="6841675" y="402299"/>
                </a:cubicBezTo>
                <a:close/>
                <a:moveTo>
                  <a:pt x="6014079" y="402604"/>
                </a:moveTo>
                <a:cubicBezTo>
                  <a:pt x="5973116" y="398093"/>
                  <a:pt x="5949708" y="351287"/>
                  <a:pt x="6018699" y="333241"/>
                </a:cubicBezTo>
                <a:cubicBezTo>
                  <a:pt x="6048267" y="327226"/>
                  <a:pt x="6061408" y="366325"/>
                  <a:pt x="6058123" y="390386"/>
                </a:cubicBezTo>
                <a:cubicBezTo>
                  <a:pt x="6043339" y="400912"/>
                  <a:pt x="6027734" y="404108"/>
                  <a:pt x="6014079" y="402604"/>
                </a:cubicBezTo>
                <a:close/>
                <a:moveTo>
                  <a:pt x="5442430" y="403993"/>
                </a:moveTo>
                <a:cubicBezTo>
                  <a:pt x="5384602" y="410848"/>
                  <a:pt x="5351250" y="363317"/>
                  <a:pt x="5425844" y="336726"/>
                </a:cubicBezTo>
                <a:cubicBezTo>
                  <a:pt x="5452074" y="336726"/>
                  <a:pt x="5471747" y="367116"/>
                  <a:pt x="5468468" y="397506"/>
                </a:cubicBezTo>
                <a:cubicBezTo>
                  <a:pt x="5459452" y="400925"/>
                  <a:pt x="5450691" y="403014"/>
                  <a:pt x="5442430" y="403993"/>
                </a:cubicBezTo>
                <a:close/>
                <a:moveTo>
                  <a:pt x="7062524" y="405164"/>
                </a:moveTo>
                <a:cubicBezTo>
                  <a:pt x="7021053" y="400056"/>
                  <a:pt x="6998933" y="366000"/>
                  <a:pt x="7065288" y="338755"/>
                </a:cubicBezTo>
                <a:cubicBezTo>
                  <a:pt x="7091501" y="329673"/>
                  <a:pt x="7117715" y="381136"/>
                  <a:pt x="7107885" y="399299"/>
                </a:cubicBezTo>
                <a:cubicBezTo>
                  <a:pt x="7092322" y="405353"/>
                  <a:pt x="7076347" y="406867"/>
                  <a:pt x="7062524" y="405164"/>
                </a:cubicBezTo>
                <a:close/>
                <a:moveTo>
                  <a:pt x="5831794" y="405563"/>
                </a:moveTo>
                <a:cubicBezTo>
                  <a:pt x="5769122" y="399519"/>
                  <a:pt x="5759226" y="326983"/>
                  <a:pt x="5828495" y="323960"/>
                </a:cubicBezTo>
                <a:cubicBezTo>
                  <a:pt x="5868078" y="333027"/>
                  <a:pt x="5877973" y="393474"/>
                  <a:pt x="5831794" y="405563"/>
                </a:cubicBezTo>
                <a:close/>
                <a:moveTo>
                  <a:pt x="9977226" y="407090"/>
                </a:moveTo>
                <a:cubicBezTo>
                  <a:pt x="9936651" y="402401"/>
                  <a:pt x="9921895" y="363188"/>
                  <a:pt x="9988291" y="349549"/>
                </a:cubicBezTo>
                <a:cubicBezTo>
                  <a:pt x="10014522" y="346518"/>
                  <a:pt x="10030916" y="376828"/>
                  <a:pt x="10024358" y="398044"/>
                </a:cubicBezTo>
                <a:cubicBezTo>
                  <a:pt x="10007144" y="406379"/>
                  <a:pt x="9990752" y="408652"/>
                  <a:pt x="9977226" y="407090"/>
                </a:cubicBezTo>
                <a:close/>
                <a:moveTo>
                  <a:pt x="10751103" y="408346"/>
                </a:moveTo>
                <a:cubicBezTo>
                  <a:pt x="10739450" y="410222"/>
                  <a:pt x="10726104" y="409096"/>
                  <a:pt x="10712963" y="403843"/>
                </a:cubicBezTo>
                <a:cubicBezTo>
                  <a:pt x="10686680" y="364820"/>
                  <a:pt x="10712963" y="340805"/>
                  <a:pt x="10758957" y="340805"/>
                </a:cubicBezTo>
                <a:cubicBezTo>
                  <a:pt x="10805772" y="370073"/>
                  <a:pt x="10786061" y="402718"/>
                  <a:pt x="10751103" y="408346"/>
                </a:cubicBezTo>
                <a:close/>
                <a:moveTo>
                  <a:pt x="6622211" y="408827"/>
                </a:moveTo>
                <a:cubicBezTo>
                  <a:pt x="6556773" y="384472"/>
                  <a:pt x="6566589" y="338806"/>
                  <a:pt x="6635300" y="329673"/>
                </a:cubicBezTo>
                <a:cubicBezTo>
                  <a:pt x="6684379" y="338806"/>
                  <a:pt x="6674564" y="408827"/>
                  <a:pt x="6622211" y="408827"/>
                </a:cubicBezTo>
                <a:close/>
                <a:moveTo>
                  <a:pt x="2546164" y="410169"/>
                </a:moveTo>
                <a:cubicBezTo>
                  <a:pt x="2486968" y="404143"/>
                  <a:pt x="2454081" y="358948"/>
                  <a:pt x="2526432" y="331830"/>
                </a:cubicBezTo>
                <a:cubicBezTo>
                  <a:pt x="2559318" y="337856"/>
                  <a:pt x="2602071" y="398117"/>
                  <a:pt x="2546164" y="410169"/>
                </a:cubicBezTo>
                <a:close/>
                <a:moveTo>
                  <a:pt x="9771983" y="415879"/>
                </a:moveTo>
                <a:cubicBezTo>
                  <a:pt x="9709393" y="409873"/>
                  <a:pt x="9676450" y="367831"/>
                  <a:pt x="9752217" y="340804"/>
                </a:cubicBezTo>
                <a:cubicBezTo>
                  <a:pt x="9781865" y="343807"/>
                  <a:pt x="9827984" y="403867"/>
                  <a:pt x="9771983" y="415879"/>
                </a:cubicBezTo>
                <a:close/>
                <a:moveTo>
                  <a:pt x="5209174" y="419054"/>
                </a:moveTo>
                <a:cubicBezTo>
                  <a:pt x="5150278" y="428121"/>
                  <a:pt x="5124102" y="373719"/>
                  <a:pt x="5192814" y="352563"/>
                </a:cubicBezTo>
                <a:cubicBezTo>
                  <a:pt x="5241894" y="346518"/>
                  <a:pt x="5251710" y="397898"/>
                  <a:pt x="5209174" y="419054"/>
                </a:cubicBezTo>
                <a:close/>
                <a:moveTo>
                  <a:pt x="10521232" y="429497"/>
                </a:moveTo>
                <a:cubicBezTo>
                  <a:pt x="10480349" y="423971"/>
                  <a:pt x="10464365" y="391670"/>
                  <a:pt x="10525843" y="364469"/>
                </a:cubicBezTo>
                <a:cubicBezTo>
                  <a:pt x="10555352" y="364469"/>
                  <a:pt x="10575025" y="397715"/>
                  <a:pt x="10568467" y="424916"/>
                </a:cubicBezTo>
                <a:cubicBezTo>
                  <a:pt x="10551253" y="430205"/>
                  <a:pt x="10534860" y="431338"/>
                  <a:pt x="10521232" y="429497"/>
                </a:cubicBezTo>
                <a:close/>
                <a:moveTo>
                  <a:pt x="7967235" y="431486"/>
                </a:moveTo>
                <a:cubicBezTo>
                  <a:pt x="7954658" y="434036"/>
                  <a:pt x="7939052" y="433469"/>
                  <a:pt x="7921805" y="428180"/>
                </a:cubicBezTo>
                <a:cubicBezTo>
                  <a:pt x="7898807" y="391912"/>
                  <a:pt x="7921805" y="370756"/>
                  <a:pt x="7961228" y="367733"/>
                </a:cubicBezTo>
                <a:cubicBezTo>
                  <a:pt x="8015429" y="388134"/>
                  <a:pt x="8004957" y="423835"/>
                  <a:pt x="7967235" y="431486"/>
                </a:cubicBezTo>
                <a:close/>
                <a:moveTo>
                  <a:pt x="11450000" y="433226"/>
                </a:moveTo>
                <a:cubicBezTo>
                  <a:pt x="11445461" y="432329"/>
                  <a:pt x="11440485" y="429824"/>
                  <a:pt x="11435151" y="425288"/>
                </a:cubicBezTo>
                <a:cubicBezTo>
                  <a:pt x="11353080" y="443433"/>
                  <a:pt x="11399039" y="358758"/>
                  <a:pt x="11454847" y="361782"/>
                </a:cubicBezTo>
                <a:cubicBezTo>
                  <a:pt x="11492190" y="367075"/>
                  <a:pt x="11481777" y="439511"/>
                  <a:pt x="11450000" y="433226"/>
                </a:cubicBezTo>
                <a:close/>
                <a:moveTo>
                  <a:pt x="8695645" y="433348"/>
                </a:moveTo>
                <a:cubicBezTo>
                  <a:pt x="8652404" y="426386"/>
                  <a:pt x="8627169" y="374671"/>
                  <a:pt x="8696106" y="358758"/>
                </a:cubicBezTo>
                <a:cubicBezTo>
                  <a:pt x="8722370" y="361789"/>
                  <a:pt x="8748632" y="395130"/>
                  <a:pt x="8742067" y="422408"/>
                </a:cubicBezTo>
                <a:cubicBezTo>
                  <a:pt x="8726473" y="433016"/>
                  <a:pt x="8710058" y="435669"/>
                  <a:pt x="8695645" y="433348"/>
                </a:cubicBezTo>
                <a:close/>
                <a:moveTo>
                  <a:pt x="10283475" y="433832"/>
                </a:moveTo>
                <a:cubicBezTo>
                  <a:pt x="10198403" y="433832"/>
                  <a:pt x="10214763" y="370502"/>
                  <a:pt x="10283475" y="364470"/>
                </a:cubicBezTo>
                <a:cubicBezTo>
                  <a:pt x="10326011" y="367486"/>
                  <a:pt x="10322739" y="427801"/>
                  <a:pt x="10283475" y="433832"/>
                </a:cubicBezTo>
                <a:close/>
                <a:moveTo>
                  <a:pt x="8974129" y="434033"/>
                </a:moveTo>
                <a:cubicBezTo>
                  <a:pt x="8961635" y="436316"/>
                  <a:pt x="8946132" y="435555"/>
                  <a:pt x="8928999" y="430228"/>
                </a:cubicBezTo>
                <a:cubicBezTo>
                  <a:pt x="8906152" y="396739"/>
                  <a:pt x="8928999" y="375429"/>
                  <a:pt x="8968162" y="372384"/>
                </a:cubicBezTo>
                <a:cubicBezTo>
                  <a:pt x="9022014" y="392934"/>
                  <a:pt x="9011611" y="427183"/>
                  <a:pt x="8974129" y="434033"/>
                </a:cubicBezTo>
                <a:close/>
                <a:moveTo>
                  <a:pt x="8469099" y="435067"/>
                </a:moveTo>
                <a:cubicBezTo>
                  <a:pt x="8441746" y="432781"/>
                  <a:pt x="8410374" y="398585"/>
                  <a:pt x="8443288" y="364388"/>
                </a:cubicBezTo>
                <a:cubicBezTo>
                  <a:pt x="8505826" y="364388"/>
                  <a:pt x="8495952" y="352229"/>
                  <a:pt x="8499243" y="397825"/>
                </a:cubicBezTo>
                <a:cubicBezTo>
                  <a:pt x="8500476" y="426322"/>
                  <a:pt x="8485512" y="436438"/>
                  <a:pt x="8469099" y="435067"/>
                </a:cubicBezTo>
                <a:close/>
                <a:moveTo>
                  <a:pt x="11001555" y="437931"/>
                </a:moveTo>
                <a:cubicBezTo>
                  <a:pt x="10960160" y="436224"/>
                  <a:pt x="10925691" y="390136"/>
                  <a:pt x="11002016" y="376481"/>
                </a:cubicBezTo>
                <a:cubicBezTo>
                  <a:pt x="11031562" y="373446"/>
                  <a:pt x="11044693" y="397723"/>
                  <a:pt x="11041410" y="422000"/>
                </a:cubicBezTo>
                <a:cubicBezTo>
                  <a:pt x="11029920" y="434138"/>
                  <a:pt x="11015353" y="438500"/>
                  <a:pt x="11001555" y="437931"/>
                </a:cubicBezTo>
                <a:close/>
                <a:moveTo>
                  <a:pt x="7281215" y="441469"/>
                </a:moveTo>
                <a:cubicBezTo>
                  <a:pt x="7199243" y="438454"/>
                  <a:pt x="7218917" y="384170"/>
                  <a:pt x="7277938" y="372107"/>
                </a:cubicBezTo>
                <a:cubicBezTo>
                  <a:pt x="7330399" y="372107"/>
                  <a:pt x="7323842" y="432422"/>
                  <a:pt x="7281215" y="441469"/>
                </a:cubicBezTo>
                <a:close/>
                <a:moveTo>
                  <a:pt x="9462364" y="442995"/>
                </a:moveTo>
                <a:cubicBezTo>
                  <a:pt x="9421788" y="438306"/>
                  <a:pt x="9407034" y="399093"/>
                  <a:pt x="9473430" y="385454"/>
                </a:cubicBezTo>
                <a:cubicBezTo>
                  <a:pt x="9499660" y="382423"/>
                  <a:pt x="9516055" y="412733"/>
                  <a:pt x="9509497" y="433949"/>
                </a:cubicBezTo>
                <a:cubicBezTo>
                  <a:pt x="9492283" y="442284"/>
                  <a:pt x="9475888" y="444557"/>
                  <a:pt x="9462364" y="442995"/>
                </a:cubicBezTo>
                <a:close/>
                <a:moveTo>
                  <a:pt x="8206973" y="443623"/>
                </a:moveTo>
                <a:cubicBezTo>
                  <a:pt x="8141348" y="443623"/>
                  <a:pt x="8138067" y="362020"/>
                  <a:pt x="8200411" y="365043"/>
                </a:cubicBezTo>
                <a:cubicBezTo>
                  <a:pt x="8239786" y="368065"/>
                  <a:pt x="8259473" y="434556"/>
                  <a:pt x="8206973" y="443623"/>
                </a:cubicBezTo>
                <a:close/>
                <a:moveTo>
                  <a:pt x="11658202" y="449337"/>
                </a:moveTo>
                <a:cubicBezTo>
                  <a:pt x="11572848" y="446324"/>
                  <a:pt x="11608959" y="389076"/>
                  <a:pt x="11668050" y="370998"/>
                </a:cubicBezTo>
                <a:cubicBezTo>
                  <a:pt x="11717293" y="380037"/>
                  <a:pt x="11704161" y="437285"/>
                  <a:pt x="11658202" y="449337"/>
                </a:cubicBezTo>
                <a:close/>
                <a:moveTo>
                  <a:pt x="7707064" y="458701"/>
                </a:moveTo>
                <a:cubicBezTo>
                  <a:pt x="7657642" y="452649"/>
                  <a:pt x="7634579" y="401206"/>
                  <a:pt x="7703769" y="386075"/>
                </a:cubicBezTo>
                <a:cubicBezTo>
                  <a:pt x="7756486" y="386075"/>
                  <a:pt x="7763075" y="455675"/>
                  <a:pt x="7707064" y="458701"/>
                </a:cubicBezTo>
                <a:close/>
                <a:moveTo>
                  <a:pt x="7492405" y="459779"/>
                </a:moveTo>
                <a:cubicBezTo>
                  <a:pt x="7479937" y="459827"/>
                  <a:pt x="7467672" y="455490"/>
                  <a:pt x="7458680" y="444931"/>
                </a:cubicBezTo>
                <a:cubicBezTo>
                  <a:pt x="7445598" y="402696"/>
                  <a:pt x="7497924" y="387612"/>
                  <a:pt x="7527358" y="390629"/>
                </a:cubicBezTo>
                <a:cubicBezTo>
                  <a:pt x="7569056" y="420043"/>
                  <a:pt x="7529810" y="459638"/>
                  <a:pt x="7492405" y="459779"/>
                </a:cubicBezTo>
                <a:close/>
                <a:moveTo>
                  <a:pt x="11237440" y="459970"/>
                </a:moveTo>
                <a:cubicBezTo>
                  <a:pt x="11195584" y="455859"/>
                  <a:pt x="11168500" y="407096"/>
                  <a:pt x="11244826" y="388951"/>
                </a:cubicBezTo>
                <a:cubicBezTo>
                  <a:pt x="11271089" y="388951"/>
                  <a:pt x="11287503" y="425240"/>
                  <a:pt x="11280938" y="446409"/>
                </a:cubicBezTo>
                <a:cubicBezTo>
                  <a:pt x="11266986" y="457749"/>
                  <a:pt x="11251392" y="461340"/>
                  <a:pt x="11237440" y="459970"/>
                </a:cubicBezTo>
                <a:close/>
                <a:moveTo>
                  <a:pt x="12107131" y="466825"/>
                </a:moveTo>
                <a:cubicBezTo>
                  <a:pt x="12049303" y="473680"/>
                  <a:pt x="12015951" y="426149"/>
                  <a:pt x="12090545" y="399558"/>
                </a:cubicBezTo>
                <a:cubicBezTo>
                  <a:pt x="12116775" y="399558"/>
                  <a:pt x="12136448" y="429948"/>
                  <a:pt x="12133169" y="460338"/>
                </a:cubicBezTo>
                <a:cubicBezTo>
                  <a:pt x="12124152" y="463757"/>
                  <a:pt x="12115392" y="465846"/>
                  <a:pt x="12107131" y="466825"/>
                </a:cubicBezTo>
                <a:close/>
                <a:moveTo>
                  <a:pt x="9234175" y="470554"/>
                </a:moveTo>
                <a:cubicBezTo>
                  <a:pt x="9174979" y="464528"/>
                  <a:pt x="9142093" y="419333"/>
                  <a:pt x="9214442" y="392215"/>
                </a:cubicBezTo>
                <a:cubicBezTo>
                  <a:pt x="9247330" y="398241"/>
                  <a:pt x="9290082" y="458502"/>
                  <a:pt x="9234175" y="470554"/>
                </a:cubicBezTo>
                <a:close/>
                <a:moveTo>
                  <a:pt x="11897186" y="479439"/>
                </a:moveTo>
                <a:cubicBezTo>
                  <a:pt x="11838290" y="488506"/>
                  <a:pt x="11812114" y="434104"/>
                  <a:pt x="11880826" y="412948"/>
                </a:cubicBezTo>
                <a:cubicBezTo>
                  <a:pt x="11929906" y="406903"/>
                  <a:pt x="11939722" y="458283"/>
                  <a:pt x="11897186" y="479439"/>
                </a:cubicBez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p>
            <a:endParaRPr lang="en-US" dirty="0">
              <a:solidFill>
                <a:srgbClr val="FFFFFF"/>
              </a:solidFill>
            </a:endParaRPr>
          </a:p>
        </p:txBody>
      </p:sp>
    </p:spTree>
    <p:extLst>
      <p:ext uri="{BB962C8B-B14F-4D97-AF65-F5344CB8AC3E}">
        <p14:creationId xmlns:p14="http://schemas.microsoft.com/office/powerpoint/2010/main" val="23850397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Title + subtitle + picture">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EA2DA2D8-BB25-E131-004D-ACBE1B9EAF7E}"/>
              </a:ext>
              <a:ext uri="{C183D7F6-B498-43B3-948B-1728B52AA6E4}">
                <adec:decorative xmlns:adec="http://schemas.microsoft.com/office/drawing/2017/decorative" val="1"/>
              </a:ext>
            </a:extLst>
          </p:cNvPr>
          <p:cNvGrpSpPr/>
          <p:nvPr userDrawn="1"/>
        </p:nvGrpSpPr>
        <p:grpSpPr>
          <a:xfrm>
            <a:off x="11096450" y="13394"/>
            <a:ext cx="494218" cy="6814823"/>
            <a:chOff x="11096450" y="13394"/>
            <a:chExt cx="494218" cy="6814823"/>
          </a:xfrm>
          <a:solidFill>
            <a:schemeClr val="bg2">
              <a:lumMod val="90000"/>
            </a:schemeClr>
          </a:solidFill>
        </p:grpSpPr>
        <p:sp>
          <p:nvSpPr>
            <p:cNvPr id="14" name="Freeform 8">
              <a:extLst>
                <a:ext uri="{FF2B5EF4-FFF2-40B4-BE49-F238E27FC236}">
                  <a16:creationId xmlns:a16="http://schemas.microsoft.com/office/drawing/2014/main" id="{40F6BA14-F5B5-2F34-8C1B-9B8A33026836}"/>
                </a:ext>
              </a:extLst>
            </p:cNvPr>
            <p:cNvSpPr>
              <a:spLocks/>
            </p:cNvSpPr>
            <p:nvPr/>
          </p:nvSpPr>
          <p:spPr bwMode="auto">
            <a:xfrm rot="5400000">
              <a:off x="11108009" y="6718576"/>
              <a:ext cx="131153" cy="88130"/>
            </a:xfrm>
            <a:custGeom>
              <a:avLst/>
              <a:gdLst>
                <a:gd name="T0" fmla="*/ 26 w 40"/>
                <a:gd name="T1" fmla="*/ 0 h 29"/>
                <a:gd name="T2" fmla="*/ 39 w 40"/>
                <a:gd name="T3" fmla="*/ 20 h 29"/>
                <a:gd name="T4" fmla="*/ 26 w 40"/>
                <a:gd name="T5" fmla="*/ 0 h 29"/>
              </a:gdLst>
              <a:ahLst/>
              <a:cxnLst>
                <a:cxn ang="0">
                  <a:pos x="T0" y="T1"/>
                </a:cxn>
                <a:cxn ang="0">
                  <a:pos x="T2" y="T3"/>
                </a:cxn>
                <a:cxn ang="0">
                  <a:pos x="T4" y="T5"/>
                </a:cxn>
              </a:cxnLst>
              <a:rect l="0" t="0" r="r" b="b"/>
              <a:pathLst>
                <a:path w="40" h="29">
                  <a:moveTo>
                    <a:pt x="26" y="0"/>
                  </a:moveTo>
                  <a:cubicBezTo>
                    <a:pt x="34" y="0"/>
                    <a:pt x="40" y="10"/>
                    <a:pt x="39" y="20"/>
                  </a:cubicBezTo>
                  <a:cubicBezTo>
                    <a:pt x="17" y="29"/>
                    <a:pt x="0" y="10"/>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5" name="Freeform 10">
              <a:extLst>
                <a:ext uri="{FF2B5EF4-FFF2-40B4-BE49-F238E27FC236}">
                  <a16:creationId xmlns:a16="http://schemas.microsoft.com/office/drawing/2014/main" id="{66D89AF7-5741-D08C-84C8-07B5B8606BB0}"/>
                </a:ext>
              </a:extLst>
            </p:cNvPr>
            <p:cNvSpPr>
              <a:spLocks/>
            </p:cNvSpPr>
            <p:nvPr/>
          </p:nvSpPr>
          <p:spPr bwMode="auto">
            <a:xfrm rot="5400000">
              <a:off x="11475034" y="77813"/>
              <a:ext cx="138242" cy="88130"/>
            </a:xfrm>
            <a:custGeom>
              <a:avLst/>
              <a:gdLst>
                <a:gd name="T0" fmla="*/ 22 w 42"/>
                <a:gd name="T1" fmla="*/ 0 h 29"/>
                <a:gd name="T2" fmla="*/ 14 w 42"/>
                <a:gd name="T3" fmla="*/ 25 h 29"/>
                <a:gd name="T4" fmla="*/ 22 w 42"/>
                <a:gd name="T5" fmla="*/ 0 h 29"/>
              </a:gdLst>
              <a:ahLst/>
              <a:cxnLst>
                <a:cxn ang="0">
                  <a:pos x="T0" y="T1"/>
                </a:cxn>
                <a:cxn ang="0">
                  <a:pos x="T2" y="T3"/>
                </a:cxn>
                <a:cxn ang="0">
                  <a:pos x="T4" y="T5"/>
                </a:cxn>
              </a:cxnLst>
              <a:rect l="0" t="0" r="r" b="b"/>
              <a:pathLst>
                <a:path w="42" h="29">
                  <a:moveTo>
                    <a:pt x="22" y="0"/>
                  </a:moveTo>
                  <a:cubicBezTo>
                    <a:pt x="42" y="7"/>
                    <a:pt x="28" y="29"/>
                    <a:pt x="14" y="25"/>
                  </a:cubicBezTo>
                  <a:cubicBezTo>
                    <a:pt x="0" y="18"/>
                    <a:pt x="8" y="1"/>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6" name="Freeform 15">
              <a:extLst>
                <a:ext uri="{FF2B5EF4-FFF2-40B4-BE49-F238E27FC236}">
                  <a16:creationId xmlns:a16="http://schemas.microsoft.com/office/drawing/2014/main" id="{2A8B4CF5-9293-003E-5144-EDEB56D54CA1}"/>
                </a:ext>
              </a:extLst>
            </p:cNvPr>
            <p:cNvSpPr>
              <a:spLocks/>
            </p:cNvSpPr>
            <p:nvPr/>
          </p:nvSpPr>
          <p:spPr bwMode="auto">
            <a:xfrm rot="5400000">
              <a:off x="11478964" y="592010"/>
              <a:ext cx="121406" cy="72626"/>
            </a:xfrm>
            <a:custGeom>
              <a:avLst/>
              <a:gdLst>
                <a:gd name="T0" fmla="*/ 16 w 37"/>
                <a:gd name="T1" fmla="*/ 0 h 24"/>
                <a:gd name="T2" fmla="*/ 11 w 37"/>
                <a:gd name="T3" fmla="*/ 24 h 24"/>
                <a:gd name="T4" fmla="*/ 16 w 37"/>
                <a:gd name="T5" fmla="*/ 0 h 24"/>
              </a:gdLst>
              <a:ahLst/>
              <a:cxnLst>
                <a:cxn ang="0">
                  <a:pos x="T0" y="T1"/>
                </a:cxn>
                <a:cxn ang="0">
                  <a:pos x="T2" y="T3"/>
                </a:cxn>
                <a:cxn ang="0">
                  <a:pos x="T4" y="T5"/>
                </a:cxn>
              </a:cxnLst>
              <a:rect l="0" t="0" r="r" b="b"/>
              <a:pathLst>
                <a:path w="37" h="24">
                  <a:moveTo>
                    <a:pt x="16" y="0"/>
                  </a:moveTo>
                  <a:cubicBezTo>
                    <a:pt x="37" y="6"/>
                    <a:pt x="30" y="20"/>
                    <a:pt x="11" y="24"/>
                  </a:cubicBezTo>
                  <a:cubicBezTo>
                    <a:pt x="0" y="17"/>
                    <a:pt x="5" y="3"/>
                    <a:pt x="1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7" name="Freeform 18">
              <a:extLst>
                <a:ext uri="{FF2B5EF4-FFF2-40B4-BE49-F238E27FC236}">
                  <a16:creationId xmlns:a16="http://schemas.microsoft.com/office/drawing/2014/main" id="{C50D73B3-4A36-5890-16FF-AED8704C8931}"/>
                </a:ext>
              </a:extLst>
            </p:cNvPr>
            <p:cNvSpPr>
              <a:spLocks/>
            </p:cNvSpPr>
            <p:nvPr/>
          </p:nvSpPr>
          <p:spPr bwMode="auto">
            <a:xfrm rot="5400000">
              <a:off x="11482378" y="335267"/>
              <a:ext cx="138242" cy="78339"/>
            </a:xfrm>
            <a:custGeom>
              <a:avLst/>
              <a:gdLst>
                <a:gd name="T0" fmla="*/ 6 w 42"/>
                <a:gd name="T1" fmla="*/ 6 h 26"/>
                <a:gd name="T2" fmla="*/ 21 w 42"/>
                <a:gd name="T3" fmla="*/ 26 h 26"/>
                <a:gd name="T4" fmla="*/ 6 w 42"/>
                <a:gd name="T5" fmla="*/ 6 h 26"/>
              </a:gdLst>
              <a:ahLst/>
              <a:cxnLst>
                <a:cxn ang="0">
                  <a:pos x="T0" y="T1"/>
                </a:cxn>
                <a:cxn ang="0">
                  <a:pos x="T2" y="T3"/>
                </a:cxn>
                <a:cxn ang="0">
                  <a:pos x="T4" y="T5"/>
                </a:cxn>
              </a:cxnLst>
              <a:rect l="0" t="0" r="r" b="b"/>
              <a:pathLst>
                <a:path w="42" h="26">
                  <a:moveTo>
                    <a:pt x="6" y="6"/>
                  </a:moveTo>
                  <a:cubicBezTo>
                    <a:pt x="25" y="0"/>
                    <a:pt x="42" y="17"/>
                    <a:pt x="21" y="26"/>
                  </a:cubicBezTo>
                  <a:cubicBezTo>
                    <a:pt x="9" y="26"/>
                    <a:pt x="0" y="16"/>
                    <a:pt x="6" y="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8" name="Freeform 19">
              <a:extLst>
                <a:ext uri="{FF2B5EF4-FFF2-40B4-BE49-F238E27FC236}">
                  <a16:creationId xmlns:a16="http://schemas.microsoft.com/office/drawing/2014/main" id="{0AEC7F53-89AD-A485-EC6B-00A5706573CE}"/>
                </a:ext>
              </a:extLst>
            </p:cNvPr>
            <p:cNvSpPr>
              <a:spLocks/>
            </p:cNvSpPr>
            <p:nvPr/>
          </p:nvSpPr>
          <p:spPr bwMode="auto">
            <a:xfrm rot="5400000">
              <a:off x="11407714" y="2021691"/>
              <a:ext cx="124951" cy="69362"/>
            </a:xfrm>
            <a:custGeom>
              <a:avLst/>
              <a:gdLst>
                <a:gd name="T0" fmla="*/ 16 w 38"/>
                <a:gd name="T1" fmla="*/ 0 h 23"/>
                <a:gd name="T2" fmla="*/ 10 w 38"/>
                <a:gd name="T3" fmla="*/ 23 h 23"/>
                <a:gd name="T4" fmla="*/ 16 w 38"/>
                <a:gd name="T5" fmla="*/ 0 h 23"/>
              </a:gdLst>
              <a:ahLst/>
              <a:cxnLst>
                <a:cxn ang="0">
                  <a:pos x="T0" y="T1"/>
                </a:cxn>
                <a:cxn ang="0">
                  <a:pos x="T2" y="T3"/>
                </a:cxn>
                <a:cxn ang="0">
                  <a:pos x="T4" y="T5"/>
                </a:cxn>
              </a:cxnLst>
              <a:rect l="0" t="0" r="r" b="b"/>
              <a:pathLst>
                <a:path w="38" h="23">
                  <a:moveTo>
                    <a:pt x="16" y="0"/>
                  </a:moveTo>
                  <a:cubicBezTo>
                    <a:pt x="38" y="8"/>
                    <a:pt x="31" y="18"/>
                    <a:pt x="10" y="23"/>
                  </a:cubicBezTo>
                  <a:cubicBezTo>
                    <a:pt x="0" y="16"/>
                    <a:pt x="4" y="3"/>
                    <a:pt x="1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9" name="Freeform 20">
              <a:extLst>
                <a:ext uri="{FF2B5EF4-FFF2-40B4-BE49-F238E27FC236}">
                  <a16:creationId xmlns:a16="http://schemas.microsoft.com/office/drawing/2014/main" id="{D84C9D37-1170-4EB4-ED70-E05DAFA3BD21}"/>
                </a:ext>
              </a:extLst>
            </p:cNvPr>
            <p:cNvSpPr>
              <a:spLocks/>
            </p:cNvSpPr>
            <p:nvPr/>
          </p:nvSpPr>
          <p:spPr bwMode="auto">
            <a:xfrm rot="5400000">
              <a:off x="11414629" y="2272420"/>
              <a:ext cx="128495" cy="78339"/>
            </a:xfrm>
            <a:custGeom>
              <a:avLst/>
              <a:gdLst>
                <a:gd name="T0" fmla="*/ 24 w 39"/>
                <a:gd name="T1" fmla="*/ 0 h 26"/>
                <a:gd name="T2" fmla="*/ 20 w 39"/>
                <a:gd name="T3" fmla="*/ 26 h 26"/>
                <a:gd name="T4" fmla="*/ 24 w 39"/>
                <a:gd name="T5" fmla="*/ 0 h 26"/>
              </a:gdLst>
              <a:ahLst/>
              <a:cxnLst>
                <a:cxn ang="0">
                  <a:pos x="T0" y="T1"/>
                </a:cxn>
                <a:cxn ang="0">
                  <a:pos x="T2" y="T3"/>
                </a:cxn>
                <a:cxn ang="0">
                  <a:pos x="T4" y="T5"/>
                </a:cxn>
              </a:cxnLst>
              <a:rect l="0" t="0" r="r" b="b"/>
              <a:pathLst>
                <a:path w="39" h="26">
                  <a:moveTo>
                    <a:pt x="24" y="0"/>
                  </a:moveTo>
                  <a:cubicBezTo>
                    <a:pt x="39" y="3"/>
                    <a:pt x="36" y="26"/>
                    <a:pt x="20" y="26"/>
                  </a:cubicBezTo>
                  <a:cubicBezTo>
                    <a:pt x="0" y="18"/>
                    <a:pt x="3" y="3"/>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0" name="Freeform 22">
              <a:extLst>
                <a:ext uri="{FF2B5EF4-FFF2-40B4-BE49-F238E27FC236}">
                  <a16:creationId xmlns:a16="http://schemas.microsoft.com/office/drawing/2014/main" id="{6AE4F683-1E70-DC80-93B2-549E8108C707}"/>
                </a:ext>
              </a:extLst>
            </p:cNvPr>
            <p:cNvSpPr>
              <a:spLocks/>
            </p:cNvSpPr>
            <p:nvPr/>
          </p:nvSpPr>
          <p:spPr bwMode="auto">
            <a:xfrm rot="5400000">
              <a:off x="11426398" y="1049544"/>
              <a:ext cx="150648" cy="99554"/>
            </a:xfrm>
            <a:custGeom>
              <a:avLst/>
              <a:gdLst>
                <a:gd name="T0" fmla="*/ 26 w 46"/>
                <a:gd name="T1" fmla="*/ 0 h 33"/>
                <a:gd name="T2" fmla="*/ 38 w 46"/>
                <a:gd name="T3" fmla="*/ 22 h 33"/>
                <a:gd name="T4" fmla="*/ 26 w 46"/>
                <a:gd name="T5" fmla="*/ 0 h 33"/>
              </a:gdLst>
              <a:ahLst/>
              <a:cxnLst>
                <a:cxn ang="0">
                  <a:pos x="T0" y="T1"/>
                </a:cxn>
                <a:cxn ang="0">
                  <a:pos x="T2" y="T3"/>
                </a:cxn>
                <a:cxn ang="0">
                  <a:pos x="T4" y="T5"/>
                </a:cxn>
              </a:cxnLst>
              <a:rect l="0" t="0" r="r" b="b"/>
              <a:pathLst>
                <a:path w="46" h="33">
                  <a:moveTo>
                    <a:pt x="26" y="0"/>
                  </a:moveTo>
                  <a:cubicBezTo>
                    <a:pt x="29" y="0"/>
                    <a:pt x="46" y="16"/>
                    <a:pt x="38" y="22"/>
                  </a:cubicBezTo>
                  <a:cubicBezTo>
                    <a:pt x="16" y="33"/>
                    <a:pt x="0" y="5"/>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1" name="Freeform 23">
              <a:extLst>
                <a:ext uri="{FF2B5EF4-FFF2-40B4-BE49-F238E27FC236}">
                  <a16:creationId xmlns:a16="http://schemas.microsoft.com/office/drawing/2014/main" id="{FEC45CD3-F8FD-F421-290E-CF497760A1F1}"/>
                </a:ext>
              </a:extLst>
            </p:cNvPr>
            <p:cNvSpPr>
              <a:spLocks/>
            </p:cNvSpPr>
            <p:nvPr/>
          </p:nvSpPr>
          <p:spPr bwMode="auto">
            <a:xfrm rot="5400000">
              <a:off x="11440085" y="836978"/>
              <a:ext cx="134697" cy="81603"/>
            </a:xfrm>
            <a:custGeom>
              <a:avLst/>
              <a:gdLst>
                <a:gd name="T0" fmla="*/ 19 w 41"/>
                <a:gd name="T1" fmla="*/ 0 h 27"/>
                <a:gd name="T2" fmla="*/ 8 w 41"/>
                <a:gd name="T3" fmla="*/ 20 h 27"/>
                <a:gd name="T4" fmla="*/ 19 w 41"/>
                <a:gd name="T5" fmla="*/ 0 h 27"/>
              </a:gdLst>
              <a:ahLst/>
              <a:cxnLst>
                <a:cxn ang="0">
                  <a:pos x="T0" y="T1"/>
                </a:cxn>
                <a:cxn ang="0">
                  <a:pos x="T2" y="T3"/>
                </a:cxn>
                <a:cxn ang="0">
                  <a:pos x="T4" y="T5"/>
                </a:cxn>
              </a:cxnLst>
              <a:rect l="0" t="0" r="r" b="b"/>
              <a:pathLst>
                <a:path w="41" h="27">
                  <a:moveTo>
                    <a:pt x="19" y="0"/>
                  </a:moveTo>
                  <a:cubicBezTo>
                    <a:pt x="41" y="10"/>
                    <a:pt x="28" y="27"/>
                    <a:pt x="8" y="20"/>
                  </a:cubicBezTo>
                  <a:cubicBezTo>
                    <a:pt x="0" y="8"/>
                    <a:pt x="7" y="2"/>
                    <a:pt x="1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2" name="Freeform 26">
              <a:extLst>
                <a:ext uri="{FF2B5EF4-FFF2-40B4-BE49-F238E27FC236}">
                  <a16:creationId xmlns:a16="http://schemas.microsoft.com/office/drawing/2014/main" id="{B50F7E45-BF10-E35E-1E16-062693274C15}"/>
                </a:ext>
              </a:extLst>
            </p:cNvPr>
            <p:cNvSpPr>
              <a:spLocks/>
            </p:cNvSpPr>
            <p:nvPr/>
          </p:nvSpPr>
          <p:spPr bwMode="auto">
            <a:xfrm rot="5400000">
              <a:off x="11427309" y="1320685"/>
              <a:ext cx="127608" cy="78339"/>
            </a:xfrm>
            <a:custGeom>
              <a:avLst/>
              <a:gdLst>
                <a:gd name="T0" fmla="*/ 24 w 39"/>
                <a:gd name="T1" fmla="*/ 0 h 26"/>
                <a:gd name="T2" fmla="*/ 20 w 39"/>
                <a:gd name="T3" fmla="*/ 25 h 26"/>
                <a:gd name="T4" fmla="*/ 24 w 39"/>
                <a:gd name="T5" fmla="*/ 0 h 26"/>
              </a:gdLst>
              <a:ahLst/>
              <a:cxnLst>
                <a:cxn ang="0">
                  <a:pos x="T0" y="T1"/>
                </a:cxn>
                <a:cxn ang="0">
                  <a:pos x="T2" y="T3"/>
                </a:cxn>
                <a:cxn ang="0">
                  <a:pos x="T4" y="T5"/>
                </a:cxn>
              </a:cxnLst>
              <a:rect l="0" t="0" r="r" b="b"/>
              <a:pathLst>
                <a:path w="39" h="26">
                  <a:moveTo>
                    <a:pt x="24" y="0"/>
                  </a:moveTo>
                  <a:cubicBezTo>
                    <a:pt x="39" y="2"/>
                    <a:pt x="36" y="26"/>
                    <a:pt x="20" y="25"/>
                  </a:cubicBezTo>
                  <a:cubicBezTo>
                    <a:pt x="0" y="18"/>
                    <a:pt x="3" y="3"/>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3" name="Freeform 27">
              <a:extLst>
                <a:ext uri="{FF2B5EF4-FFF2-40B4-BE49-F238E27FC236}">
                  <a16:creationId xmlns:a16="http://schemas.microsoft.com/office/drawing/2014/main" id="{076EB8B3-67CF-E9BC-B22B-3270FB9D7C0C}"/>
                </a:ext>
              </a:extLst>
            </p:cNvPr>
            <p:cNvSpPr>
              <a:spLocks/>
            </p:cNvSpPr>
            <p:nvPr/>
          </p:nvSpPr>
          <p:spPr bwMode="auto">
            <a:xfrm rot="5400000">
              <a:off x="11407470" y="1778440"/>
              <a:ext cx="131153" cy="93843"/>
            </a:xfrm>
            <a:custGeom>
              <a:avLst/>
              <a:gdLst>
                <a:gd name="T0" fmla="*/ 22 w 40"/>
                <a:gd name="T1" fmla="*/ 0 h 31"/>
                <a:gd name="T2" fmla="*/ 16 w 40"/>
                <a:gd name="T3" fmla="*/ 25 h 31"/>
                <a:gd name="T4" fmla="*/ 22 w 40"/>
                <a:gd name="T5" fmla="*/ 0 h 31"/>
              </a:gdLst>
              <a:ahLst/>
              <a:cxnLst>
                <a:cxn ang="0">
                  <a:pos x="T0" y="T1"/>
                </a:cxn>
                <a:cxn ang="0">
                  <a:pos x="T2" y="T3"/>
                </a:cxn>
                <a:cxn ang="0">
                  <a:pos x="T4" y="T5"/>
                </a:cxn>
              </a:cxnLst>
              <a:rect l="0" t="0" r="r" b="b"/>
              <a:pathLst>
                <a:path w="40" h="31">
                  <a:moveTo>
                    <a:pt x="22" y="0"/>
                  </a:moveTo>
                  <a:cubicBezTo>
                    <a:pt x="39" y="3"/>
                    <a:pt x="40" y="31"/>
                    <a:pt x="16" y="25"/>
                  </a:cubicBezTo>
                  <a:cubicBezTo>
                    <a:pt x="0" y="7"/>
                    <a:pt x="13" y="4"/>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4" name="Freeform 28">
              <a:extLst>
                <a:ext uri="{FF2B5EF4-FFF2-40B4-BE49-F238E27FC236}">
                  <a16:creationId xmlns:a16="http://schemas.microsoft.com/office/drawing/2014/main" id="{90C426C2-5F68-B02E-B3F5-2DB77586D929}"/>
                </a:ext>
              </a:extLst>
            </p:cNvPr>
            <p:cNvSpPr>
              <a:spLocks/>
            </p:cNvSpPr>
            <p:nvPr/>
          </p:nvSpPr>
          <p:spPr bwMode="auto">
            <a:xfrm rot="5400000">
              <a:off x="11404869" y="1535195"/>
              <a:ext cx="127608" cy="69362"/>
            </a:xfrm>
            <a:custGeom>
              <a:avLst/>
              <a:gdLst>
                <a:gd name="T0" fmla="*/ 16 w 39"/>
                <a:gd name="T1" fmla="*/ 0 h 23"/>
                <a:gd name="T2" fmla="*/ 11 w 39"/>
                <a:gd name="T3" fmla="*/ 23 h 23"/>
                <a:gd name="T4" fmla="*/ 16 w 39"/>
                <a:gd name="T5" fmla="*/ 0 h 23"/>
              </a:gdLst>
              <a:ahLst/>
              <a:cxnLst>
                <a:cxn ang="0">
                  <a:pos x="T0" y="T1"/>
                </a:cxn>
                <a:cxn ang="0">
                  <a:pos x="T2" y="T3"/>
                </a:cxn>
                <a:cxn ang="0">
                  <a:pos x="T4" y="T5"/>
                </a:cxn>
              </a:cxnLst>
              <a:rect l="0" t="0" r="r" b="b"/>
              <a:pathLst>
                <a:path w="39" h="23">
                  <a:moveTo>
                    <a:pt x="16" y="0"/>
                  </a:moveTo>
                  <a:cubicBezTo>
                    <a:pt x="39" y="7"/>
                    <a:pt x="31" y="17"/>
                    <a:pt x="11" y="23"/>
                  </a:cubicBezTo>
                  <a:cubicBezTo>
                    <a:pt x="0" y="16"/>
                    <a:pt x="4" y="2"/>
                    <a:pt x="1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5" name="Freeform 30">
              <a:extLst>
                <a:ext uri="{FF2B5EF4-FFF2-40B4-BE49-F238E27FC236}">
                  <a16:creationId xmlns:a16="http://schemas.microsoft.com/office/drawing/2014/main" id="{939D3E53-4321-B75A-2DD6-833855C453B7}"/>
                </a:ext>
              </a:extLst>
            </p:cNvPr>
            <p:cNvSpPr>
              <a:spLocks/>
            </p:cNvSpPr>
            <p:nvPr/>
          </p:nvSpPr>
          <p:spPr bwMode="auto">
            <a:xfrm rot="5400000">
              <a:off x="11480119" y="1078297"/>
              <a:ext cx="9748" cy="5712"/>
            </a:xfrm>
            <a:custGeom>
              <a:avLst/>
              <a:gdLst>
                <a:gd name="T0" fmla="*/ 1 w 3"/>
                <a:gd name="T1" fmla="*/ 0 h 2"/>
                <a:gd name="T2" fmla="*/ 2 w 3"/>
                <a:gd name="T3" fmla="*/ 2 h 2"/>
                <a:gd name="T4" fmla="*/ 1 w 3"/>
                <a:gd name="T5" fmla="*/ 0 h 2"/>
              </a:gdLst>
              <a:ahLst/>
              <a:cxnLst>
                <a:cxn ang="0">
                  <a:pos x="T0" y="T1"/>
                </a:cxn>
                <a:cxn ang="0">
                  <a:pos x="T2" y="T3"/>
                </a:cxn>
                <a:cxn ang="0">
                  <a:pos x="T4" y="T5"/>
                </a:cxn>
              </a:cxnLst>
              <a:rect l="0" t="0" r="r" b="b"/>
              <a:pathLst>
                <a:path w="3" h="2">
                  <a:moveTo>
                    <a:pt x="1" y="0"/>
                  </a:moveTo>
                  <a:cubicBezTo>
                    <a:pt x="2" y="1"/>
                    <a:pt x="3" y="2"/>
                    <a:pt x="2" y="2"/>
                  </a:cubicBezTo>
                  <a:cubicBezTo>
                    <a:pt x="1" y="2"/>
                    <a:pt x="0" y="1"/>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6" name="Freeform 43">
              <a:extLst>
                <a:ext uri="{FF2B5EF4-FFF2-40B4-BE49-F238E27FC236}">
                  <a16:creationId xmlns:a16="http://schemas.microsoft.com/office/drawing/2014/main" id="{325CEE8F-C148-DE06-635A-6F66B8808451}"/>
                </a:ext>
              </a:extLst>
            </p:cNvPr>
            <p:cNvSpPr>
              <a:spLocks/>
            </p:cNvSpPr>
            <p:nvPr/>
          </p:nvSpPr>
          <p:spPr bwMode="auto">
            <a:xfrm rot="5400000">
              <a:off x="11194111" y="860614"/>
              <a:ext cx="143559" cy="75075"/>
            </a:xfrm>
            <a:custGeom>
              <a:avLst/>
              <a:gdLst>
                <a:gd name="T0" fmla="*/ 28 w 44"/>
                <a:gd name="T1" fmla="*/ 0 h 25"/>
                <a:gd name="T2" fmla="*/ 25 w 44"/>
                <a:gd name="T3" fmla="*/ 25 h 25"/>
                <a:gd name="T4" fmla="*/ 28 w 44"/>
                <a:gd name="T5" fmla="*/ 0 h 25"/>
              </a:gdLst>
              <a:ahLst/>
              <a:cxnLst>
                <a:cxn ang="0">
                  <a:pos x="T0" y="T1"/>
                </a:cxn>
                <a:cxn ang="0">
                  <a:pos x="T2" y="T3"/>
                </a:cxn>
                <a:cxn ang="0">
                  <a:pos x="T4" y="T5"/>
                </a:cxn>
              </a:cxnLst>
              <a:rect l="0" t="0" r="r" b="b"/>
              <a:pathLst>
                <a:path w="44" h="25">
                  <a:moveTo>
                    <a:pt x="28" y="0"/>
                  </a:moveTo>
                  <a:cubicBezTo>
                    <a:pt x="44" y="2"/>
                    <a:pt x="38" y="22"/>
                    <a:pt x="25" y="25"/>
                  </a:cubicBezTo>
                  <a:cubicBezTo>
                    <a:pt x="0" y="25"/>
                    <a:pt x="9" y="5"/>
                    <a:pt x="2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7" name="Freeform 51">
              <a:extLst>
                <a:ext uri="{FF2B5EF4-FFF2-40B4-BE49-F238E27FC236}">
                  <a16:creationId xmlns:a16="http://schemas.microsoft.com/office/drawing/2014/main" id="{1697BD3F-3D2E-CF71-6056-AF93C19A382E}"/>
                </a:ext>
              </a:extLst>
            </p:cNvPr>
            <p:cNvSpPr>
              <a:spLocks/>
            </p:cNvSpPr>
            <p:nvPr/>
          </p:nvSpPr>
          <p:spPr bwMode="auto">
            <a:xfrm rot="5400000">
              <a:off x="11167080" y="1015030"/>
              <a:ext cx="115202" cy="90579"/>
            </a:xfrm>
            <a:custGeom>
              <a:avLst/>
              <a:gdLst>
                <a:gd name="T0" fmla="*/ 19 w 35"/>
                <a:gd name="T1" fmla="*/ 0 h 30"/>
                <a:gd name="T2" fmla="*/ 33 w 35"/>
                <a:gd name="T3" fmla="*/ 15 h 30"/>
                <a:gd name="T4" fmla="*/ 25 w 35"/>
                <a:gd name="T5" fmla="*/ 19 h 30"/>
                <a:gd name="T6" fmla="*/ 19 w 35"/>
                <a:gd name="T7" fmla="*/ 0 h 30"/>
              </a:gdLst>
              <a:ahLst/>
              <a:cxnLst>
                <a:cxn ang="0">
                  <a:pos x="T0" y="T1"/>
                </a:cxn>
                <a:cxn ang="0">
                  <a:pos x="T2" y="T3"/>
                </a:cxn>
                <a:cxn ang="0">
                  <a:pos x="T4" y="T5"/>
                </a:cxn>
                <a:cxn ang="0">
                  <a:pos x="T6" y="T7"/>
                </a:cxn>
              </a:cxnLst>
              <a:rect l="0" t="0" r="r" b="b"/>
              <a:pathLst>
                <a:path w="35" h="30">
                  <a:moveTo>
                    <a:pt x="19" y="0"/>
                  </a:moveTo>
                  <a:cubicBezTo>
                    <a:pt x="26" y="0"/>
                    <a:pt x="35" y="8"/>
                    <a:pt x="33" y="15"/>
                  </a:cubicBezTo>
                  <a:cubicBezTo>
                    <a:pt x="30" y="12"/>
                    <a:pt x="27" y="17"/>
                    <a:pt x="25" y="19"/>
                  </a:cubicBezTo>
                  <a:cubicBezTo>
                    <a:pt x="7" y="30"/>
                    <a:pt x="0" y="5"/>
                    <a:pt x="1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8" name="Freeform 52">
              <a:extLst>
                <a:ext uri="{FF2B5EF4-FFF2-40B4-BE49-F238E27FC236}">
                  <a16:creationId xmlns:a16="http://schemas.microsoft.com/office/drawing/2014/main" id="{4553FD95-9610-6795-5731-D25FBFB0EA1A}"/>
                </a:ext>
              </a:extLst>
            </p:cNvPr>
            <p:cNvSpPr>
              <a:spLocks/>
            </p:cNvSpPr>
            <p:nvPr/>
          </p:nvSpPr>
          <p:spPr bwMode="auto">
            <a:xfrm rot="5400000">
              <a:off x="11164085" y="450599"/>
              <a:ext cx="118747" cy="81603"/>
            </a:xfrm>
            <a:custGeom>
              <a:avLst/>
              <a:gdLst>
                <a:gd name="T0" fmla="*/ 21 w 36"/>
                <a:gd name="T1" fmla="*/ 0 h 27"/>
                <a:gd name="T2" fmla="*/ 22 w 36"/>
                <a:gd name="T3" fmla="*/ 27 h 27"/>
                <a:gd name="T4" fmla="*/ 21 w 36"/>
                <a:gd name="T5" fmla="*/ 0 h 27"/>
              </a:gdLst>
              <a:ahLst/>
              <a:cxnLst>
                <a:cxn ang="0">
                  <a:pos x="T0" y="T1"/>
                </a:cxn>
                <a:cxn ang="0">
                  <a:pos x="T2" y="T3"/>
                </a:cxn>
                <a:cxn ang="0">
                  <a:pos x="T4" y="T5"/>
                </a:cxn>
              </a:cxnLst>
              <a:rect l="0" t="0" r="r" b="b"/>
              <a:pathLst>
                <a:path w="36" h="27">
                  <a:moveTo>
                    <a:pt x="21" y="0"/>
                  </a:moveTo>
                  <a:cubicBezTo>
                    <a:pt x="33" y="3"/>
                    <a:pt x="36" y="23"/>
                    <a:pt x="22" y="27"/>
                  </a:cubicBezTo>
                  <a:cubicBezTo>
                    <a:pt x="3" y="25"/>
                    <a:pt x="0" y="1"/>
                    <a:pt x="2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9" name="Freeform 53">
              <a:extLst>
                <a:ext uri="{FF2B5EF4-FFF2-40B4-BE49-F238E27FC236}">
                  <a16:creationId xmlns:a16="http://schemas.microsoft.com/office/drawing/2014/main" id="{823D4E7F-DAD2-49DA-C989-91B4C913C000}"/>
                </a:ext>
              </a:extLst>
            </p:cNvPr>
            <p:cNvSpPr>
              <a:spLocks/>
            </p:cNvSpPr>
            <p:nvPr/>
          </p:nvSpPr>
          <p:spPr bwMode="auto">
            <a:xfrm rot="5400000">
              <a:off x="11155166" y="1253803"/>
              <a:ext cx="127608" cy="79154"/>
            </a:xfrm>
            <a:custGeom>
              <a:avLst/>
              <a:gdLst>
                <a:gd name="T0" fmla="*/ 24 w 39"/>
                <a:gd name="T1" fmla="*/ 0 h 26"/>
                <a:gd name="T2" fmla="*/ 20 w 39"/>
                <a:gd name="T3" fmla="*/ 26 h 26"/>
                <a:gd name="T4" fmla="*/ 24 w 39"/>
                <a:gd name="T5" fmla="*/ 0 h 26"/>
              </a:gdLst>
              <a:ahLst/>
              <a:cxnLst>
                <a:cxn ang="0">
                  <a:pos x="T0" y="T1"/>
                </a:cxn>
                <a:cxn ang="0">
                  <a:pos x="T2" y="T3"/>
                </a:cxn>
                <a:cxn ang="0">
                  <a:pos x="T4" y="T5"/>
                </a:cxn>
              </a:cxnLst>
              <a:rect l="0" t="0" r="r" b="b"/>
              <a:pathLst>
                <a:path w="39" h="26">
                  <a:moveTo>
                    <a:pt x="24" y="0"/>
                  </a:moveTo>
                  <a:cubicBezTo>
                    <a:pt x="39" y="3"/>
                    <a:pt x="36" y="26"/>
                    <a:pt x="20" y="26"/>
                  </a:cubicBezTo>
                  <a:cubicBezTo>
                    <a:pt x="0" y="18"/>
                    <a:pt x="3" y="3"/>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0" name="Freeform 54">
              <a:extLst>
                <a:ext uri="{FF2B5EF4-FFF2-40B4-BE49-F238E27FC236}">
                  <a16:creationId xmlns:a16="http://schemas.microsoft.com/office/drawing/2014/main" id="{D3743014-3D69-3447-A46C-3A6C658A4E07}"/>
                </a:ext>
              </a:extLst>
            </p:cNvPr>
            <p:cNvSpPr>
              <a:spLocks/>
            </p:cNvSpPr>
            <p:nvPr/>
          </p:nvSpPr>
          <p:spPr bwMode="auto">
            <a:xfrm rot="5400000">
              <a:off x="11141013" y="614227"/>
              <a:ext cx="134697" cy="105266"/>
            </a:xfrm>
            <a:custGeom>
              <a:avLst/>
              <a:gdLst>
                <a:gd name="T0" fmla="*/ 28 w 41"/>
                <a:gd name="T1" fmla="*/ 2 h 35"/>
                <a:gd name="T2" fmla="*/ 40 w 41"/>
                <a:gd name="T3" fmla="*/ 21 h 35"/>
                <a:gd name="T4" fmla="*/ 28 w 41"/>
                <a:gd name="T5" fmla="*/ 2 h 35"/>
              </a:gdLst>
              <a:ahLst/>
              <a:cxnLst>
                <a:cxn ang="0">
                  <a:pos x="T0" y="T1"/>
                </a:cxn>
                <a:cxn ang="0">
                  <a:pos x="T2" y="T3"/>
                </a:cxn>
                <a:cxn ang="0">
                  <a:pos x="T4" y="T5"/>
                </a:cxn>
              </a:cxnLst>
              <a:rect l="0" t="0" r="r" b="b"/>
              <a:pathLst>
                <a:path w="41" h="35">
                  <a:moveTo>
                    <a:pt x="28" y="2"/>
                  </a:moveTo>
                  <a:cubicBezTo>
                    <a:pt x="37" y="0"/>
                    <a:pt x="41" y="13"/>
                    <a:pt x="40" y="21"/>
                  </a:cubicBezTo>
                  <a:cubicBezTo>
                    <a:pt x="22" y="35"/>
                    <a:pt x="0" y="10"/>
                    <a:pt x="28"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1" name="Freeform 55">
              <a:extLst>
                <a:ext uri="{FF2B5EF4-FFF2-40B4-BE49-F238E27FC236}">
                  <a16:creationId xmlns:a16="http://schemas.microsoft.com/office/drawing/2014/main" id="{42B193DF-E868-146D-5656-ABB628E312E3}"/>
                </a:ext>
              </a:extLst>
            </p:cNvPr>
            <p:cNvSpPr>
              <a:spLocks/>
            </p:cNvSpPr>
            <p:nvPr/>
          </p:nvSpPr>
          <p:spPr bwMode="auto">
            <a:xfrm rot="5400000">
              <a:off x="11155026" y="1463404"/>
              <a:ext cx="131153" cy="69362"/>
            </a:xfrm>
            <a:custGeom>
              <a:avLst/>
              <a:gdLst>
                <a:gd name="T0" fmla="*/ 24 w 40"/>
                <a:gd name="T1" fmla="*/ 0 h 23"/>
                <a:gd name="T2" fmla="*/ 25 w 40"/>
                <a:gd name="T3" fmla="*/ 23 h 23"/>
                <a:gd name="T4" fmla="*/ 24 w 40"/>
                <a:gd name="T5" fmla="*/ 0 h 23"/>
              </a:gdLst>
              <a:ahLst/>
              <a:cxnLst>
                <a:cxn ang="0">
                  <a:pos x="T0" y="T1"/>
                </a:cxn>
                <a:cxn ang="0">
                  <a:pos x="T2" y="T3"/>
                </a:cxn>
                <a:cxn ang="0">
                  <a:pos x="T4" y="T5"/>
                </a:cxn>
              </a:cxnLst>
              <a:rect l="0" t="0" r="r" b="b"/>
              <a:pathLst>
                <a:path w="40" h="23">
                  <a:moveTo>
                    <a:pt x="24" y="0"/>
                  </a:moveTo>
                  <a:cubicBezTo>
                    <a:pt x="40" y="0"/>
                    <a:pt x="38" y="20"/>
                    <a:pt x="25" y="23"/>
                  </a:cubicBezTo>
                  <a:cubicBezTo>
                    <a:pt x="0" y="22"/>
                    <a:pt x="6" y="3"/>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2" name="Freeform 56">
              <a:extLst>
                <a:ext uri="{FF2B5EF4-FFF2-40B4-BE49-F238E27FC236}">
                  <a16:creationId xmlns:a16="http://schemas.microsoft.com/office/drawing/2014/main" id="{F127E0DF-50A8-EDB7-2BC8-FB0CC062D3B4}"/>
                </a:ext>
              </a:extLst>
            </p:cNvPr>
            <p:cNvSpPr>
              <a:spLocks/>
            </p:cNvSpPr>
            <p:nvPr/>
          </p:nvSpPr>
          <p:spPr bwMode="auto">
            <a:xfrm rot="5400000">
              <a:off x="11101585" y="2335317"/>
              <a:ext cx="128495" cy="72626"/>
            </a:xfrm>
            <a:custGeom>
              <a:avLst/>
              <a:gdLst>
                <a:gd name="T0" fmla="*/ 21 w 39"/>
                <a:gd name="T1" fmla="*/ 0 h 24"/>
                <a:gd name="T2" fmla="*/ 22 w 39"/>
                <a:gd name="T3" fmla="*/ 24 h 24"/>
                <a:gd name="T4" fmla="*/ 21 w 39"/>
                <a:gd name="T5" fmla="*/ 0 h 24"/>
              </a:gdLst>
              <a:ahLst/>
              <a:cxnLst>
                <a:cxn ang="0">
                  <a:pos x="T0" y="T1"/>
                </a:cxn>
                <a:cxn ang="0">
                  <a:pos x="T2" y="T3"/>
                </a:cxn>
                <a:cxn ang="0">
                  <a:pos x="T4" y="T5"/>
                </a:cxn>
              </a:cxnLst>
              <a:rect l="0" t="0" r="r" b="b"/>
              <a:pathLst>
                <a:path w="39" h="24">
                  <a:moveTo>
                    <a:pt x="21" y="0"/>
                  </a:moveTo>
                  <a:cubicBezTo>
                    <a:pt x="37" y="0"/>
                    <a:pt x="39" y="23"/>
                    <a:pt x="22" y="24"/>
                  </a:cubicBezTo>
                  <a:cubicBezTo>
                    <a:pt x="7" y="22"/>
                    <a:pt x="0" y="5"/>
                    <a:pt x="2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3" name="Freeform 57">
              <a:extLst>
                <a:ext uri="{FF2B5EF4-FFF2-40B4-BE49-F238E27FC236}">
                  <a16:creationId xmlns:a16="http://schemas.microsoft.com/office/drawing/2014/main" id="{A0614DB5-3561-F276-D1ED-4F1AC8043F93}"/>
                </a:ext>
              </a:extLst>
            </p:cNvPr>
            <p:cNvSpPr>
              <a:spLocks/>
            </p:cNvSpPr>
            <p:nvPr/>
          </p:nvSpPr>
          <p:spPr bwMode="auto">
            <a:xfrm rot="5400000">
              <a:off x="11141175" y="1673149"/>
              <a:ext cx="140901" cy="93843"/>
            </a:xfrm>
            <a:custGeom>
              <a:avLst/>
              <a:gdLst>
                <a:gd name="T0" fmla="*/ 27 w 43"/>
                <a:gd name="T1" fmla="*/ 3 h 31"/>
                <a:gd name="T2" fmla="*/ 40 w 43"/>
                <a:gd name="T3" fmla="*/ 23 h 31"/>
                <a:gd name="T4" fmla="*/ 27 w 43"/>
                <a:gd name="T5" fmla="*/ 3 h 31"/>
              </a:gdLst>
              <a:ahLst/>
              <a:cxnLst>
                <a:cxn ang="0">
                  <a:pos x="T0" y="T1"/>
                </a:cxn>
                <a:cxn ang="0">
                  <a:pos x="T2" y="T3"/>
                </a:cxn>
                <a:cxn ang="0">
                  <a:pos x="T4" y="T5"/>
                </a:cxn>
              </a:cxnLst>
              <a:rect l="0" t="0" r="r" b="b"/>
              <a:pathLst>
                <a:path w="43" h="31">
                  <a:moveTo>
                    <a:pt x="27" y="3"/>
                  </a:moveTo>
                  <a:cubicBezTo>
                    <a:pt x="35" y="0"/>
                    <a:pt x="43" y="17"/>
                    <a:pt x="40" y="23"/>
                  </a:cubicBezTo>
                  <a:cubicBezTo>
                    <a:pt x="21" y="31"/>
                    <a:pt x="0" y="15"/>
                    <a:pt x="27" y="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 name="Freeform 59">
              <a:extLst>
                <a:ext uri="{FF2B5EF4-FFF2-40B4-BE49-F238E27FC236}">
                  <a16:creationId xmlns:a16="http://schemas.microsoft.com/office/drawing/2014/main" id="{224615FC-4B38-34C7-4960-EACC7E9EF5DF}"/>
                </a:ext>
              </a:extLst>
            </p:cNvPr>
            <p:cNvSpPr>
              <a:spLocks/>
            </p:cNvSpPr>
            <p:nvPr/>
          </p:nvSpPr>
          <p:spPr bwMode="auto">
            <a:xfrm rot="5400000">
              <a:off x="11120625" y="255502"/>
              <a:ext cx="124063" cy="78339"/>
            </a:xfrm>
            <a:custGeom>
              <a:avLst/>
              <a:gdLst>
                <a:gd name="T0" fmla="*/ 22 w 38"/>
                <a:gd name="T1" fmla="*/ 0 h 26"/>
                <a:gd name="T2" fmla="*/ 18 w 38"/>
                <a:gd name="T3" fmla="*/ 26 h 26"/>
                <a:gd name="T4" fmla="*/ 22 w 38"/>
                <a:gd name="T5" fmla="*/ 0 h 26"/>
              </a:gdLst>
              <a:ahLst/>
              <a:cxnLst>
                <a:cxn ang="0">
                  <a:pos x="T0" y="T1"/>
                </a:cxn>
                <a:cxn ang="0">
                  <a:pos x="T2" y="T3"/>
                </a:cxn>
                <a:cxn ang="0">
                  <a:pos x="T4" y="T5"/>
                </a:cxn>
              </a:cxnLst>
              <a:rect l="0" t="0" r="r" b="b"/>
              <a:pathLst>
                <a:path w="38" h="26">
                  <a:moveTo>
                    <a:pt x="22" y="0"/>
                  </a:moveTo>
                  <a:cubicBezTo>
                    <a:pt x="38" y="3"/>
                    <a:pt x="33" y="25"/>
                    <a:pt x="18" y="26"/>
                  </a:cubicBezTo>
                  <a:cubicBezTo>
                    <a:pt x="0" y="20"/>
                    <a:pt x="6" y="3"/>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5" name="Freeform 60">
              <a:extLst>
                <a:ext uri="{FF2B5EF4-FFF2-40B4-BE49-F238E27FC236}">
                  <a16:creationId xmlns:a16="http://schemas.microsoft.com/office/drawing/2014/main" id="{40182095-EA28-5F57-42F3-BEBC296E3343}"/>
                </a:ext>
              </a:extLst>
            </p:cNvPr>
            <p:cNvSpPr>
              <a:spLocks/>
            </p:cNvSpPr>
            <p:nvPr/>
          </p:nvSpPr>
          <p:spPr bwMode="auto">
            <a:xfrm rot="5400000">
              <a:off x="11115856" y="1902943"/>
              <a:ext cx="131153" cy="69362"/>
            </a:xfrm>
            <a:custGeom>
              <a:avLst/>
              <a:gdLst>
                <a:gd name="T0" fmla="*/ 24 w 40"/>
                <a:gd name="T1" fmla="*/ 0 h 23"/>
                <a:gd name="T2" fmla="*/ 25 w 40"/>
                <a:gd name="T3" fmla="*/ 23 h 23"/>
                <a:gd name="T4" fmla="*/ 24 w 40"/>
                <a:gd name="T5" fmla="*/ 0 h 23"/>
              </a:gdLst>
              <a:ahLst/>
              <a:cxnLst>
                <a:cxn ang="0">
                  <a:pos x="T0" y="T1"/>
                </a:cxn>
                <a:cxn ang="0">
                  <a:pos x="T2" y="T3"/>
                </a:cxn>
                <a:cxn ang="0">
                  <a:pos x="T4" y="T5"/>
                </a:cxn>
              </a:cxnLst>
              <a:rect l="0" t="0" r="r" b="b"/>
              <a:pathLst>
                <a:path w="40" h="23">
                  <a:moveTo>
                    <a:pt x="24" y="0"/>
                  </a:moveTo>
                  <a:cubicBezTo>
                    <a:pt x="40" y="0"/>
                    <a:pt x="38" y="20"/>
                    <a:pt x="25" y="23"/>
                  </a:cubicBezTo>
                  <a:cubicBezTo>
                    <a:pt x="0" y="22"/>
                    <a:pt x="6" y="4"/>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6" name="Freeform 61">
              <a:extLst>
                <a:ext uri="{FF2B5EF4-FFF2-40B4-BE49-F238E27FC236}">
                  <a16:creationId xmlns:a16="http://schemas.microsoft.com/office/drawing/2014/main" id="{8EEC5226-271B-6F2F-08BA-BE08E9AC9EFD}"/>
                </a:ext>
              </a:extLst>
            </p:cNvPr>
            <p:cNvSpPr>
              <a:spLocks/>
            </p:cNvSpPr>
            <p:nvPr/>
          </p:nvSpPr>
          <p:spPr bwMode="auto">
            <a:xfrm rot="5400000">
              <a:off x="11082153" y="2137303"/>
              <a:ext cx="137356" cy="99554"/>
            </a:xfrm>
            <a:custGeom>
              <a:avLst/>
              <a:gdLst>
                <a:gd name="T0" fmla="*/ 25 w 42"/>
                <a:gd name="T1" fmla="*/ 1 h 33"/>
                <a:gd name="T2" fmla="*/ 4 w 42"/>
                <a:gd name="T3" fmla="*/ 19 h 33"/>
                <a:gd name="T4" fmla="*/ 25 w 42"/>
                <a:gd name="T5" fmla="*/ 1 h 33"/>
              </a:gdLst>
              <a:ahLst/>
              <a:cxnLst>
                <a:cxn ang="0">
                  <a:pos x="T0" y="T1"/>
                </a:cxn>
                <a:cxn ang="0">
                  <a:pos x="T2" y="T3"/>
                </a:cxn>
                <a:cxn ang="0">
                  <a:pos x="T4" y="T5"/>
                </a:cxn>
              </a:cxnLst>
              <a:rect l="0" t="0" r="r" b="b"/>
              <a:pathLst>
                <a:path w="42" h="33">
                  <a:moveTo>
                    <a:pt x="25" y="1"/>
                  </a:moveTo>
                  <a:cubicBezTo>
                    <a:pt x="42" y="14"/>
                    <a:pt x="15" y="33"/>
                    <a:pt x="4" y="19"/>
                  </a:cubicBezTo>
                  <a:cubicBezTo>
                    <a:pt x="0" y="5"/>
                    <a:pt x="16" y="0"/>
                    <a:pt x="25"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7" name="Freeform 5">
              <a:extLst>
                <a:ext uri="{FF2B5EF4-FFF2-40B4-BE49-F238E27FC236}">
                  <a16:creationId xmlns:a16="http://schemas.microsoft.com/office/drawing/2014/main" id="{19CA9C2E-31DD-C211-A618-75DE4D59AA31}"/>
                </a:ext>
              </a:extLst>
            </p:cNvPr>
            <p:cNvSpPr>
              <a:spLocks/>
            </p:cNvSpPr>
            <p:nvPr/>
          </p:nvSpPr>
          <p:spPr bwMode="auto">
            <a:xfrm rot="5400000">
              <a:off x="11410824" y="2818299"/>
              <a:ext cx="121406" cy="81603"/>
            </a:xfrm>
            <a:custGeom>
              <a:avLst/>
              <a:gdLst>
                <a:gd name="T0" fmla="*/ 20 w 37"/>
                <a:gd name="T1" fmla="*/ 1 h 27"/>
                <a:gd name="T2" fmla="*/ 22 w 37"/>
                <a:gd name="T3" fmla="*/ 27 h 27"/>
                <a:gd name="T4" fmla="*/ 20 w 37"/>
                <a:gd name="T5" fmla="*/ 1 h 27"/>
              </a:gdLst>
              <a:ahLst/>
              <a:cxnLst>
                <a:cxn ang="0">
                  <a:pos x="T0" y="T1"/>
                </a:cxn>
                <a:cxn ang="0">
                  <a:pos x="T2" y="T3"/>
                </a:cxn>
                <a:cxn ang="0">
                  <a:pos x="T4" y="T5"/>
                </a:cxn>
              </a:cxnLst>
              <a:rect l="0" t="0" r="r" b="b"/>
              <a:pathLst>
                <a:path w="37" h="27">
                  <a:moveTo>
                    <a:pt x="20" y="1"/>
                  </a:moveTo>
                  <a:cubicBezTo>
                    <a:pt x="31" y="1"/>
                    <a:pt x="37" y="24"/>
                    <a:pt x="22" y="27"/>
                  </a:cubicBezTo>
                  <a:cubicBezTo>
                    <a:pt x="2" y="27"/>
                    <a:pt x="0" y="0"/>
                    <a:pt x="2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8" name="Freeform 6">
              <a:extLst>
                <a:ext uri="{FF2B5EF4-FFF2-40B4-BE49-F238E27FC236}">
                  <a16:creationId xmlns:a16="http://schemas.microsoft.com/office/drawing/2014/main" id="{21512E56-0F58-3ED0-D112-7E492470E845}"/>
                </a:ext>
              </a:extLst>
            </p:cNvPr>
            <p:cNvSpPr>
              <a:spLocks/>
            </p:cNvSpPr>
            <p:nvPr/>
          </p:nvSpPr>
          <p:spPr bwMode="auto">
            <a:xfrm rot="5400000">
              <a:off x="11391700" y="5088176"/>
              <a:ext cx="124063" cy="87315"/>
            </a:xfrm>
            <a:custGeom>
              <a:avLst/>
              <a:gdLst>
                <a:gd name="T0" fmla="*/ 12 w 38"/>
                <a:gd name="T1" fmla="*/ 3 h 29"/>
                <a:gd name="T2" fmla="*/ 15 w 38"/>
                <a:gd name="T3" fmla="*/ 29 h 29"/>
                <a:gd name="T4" fmla="*/ 12 w 38"/>
                <a:gd name="T5" fmla="*/ 3 h 29"/>
              </a:gdLst>
              <a:ahLst/>
              <a:cxnLst>
                <a:cxn ang="0">
                  <a:pos x="T0" y="T1"/>
                </a:cxn>
                <a:cxn ang="0">
                  <a:pos x="T2" y="T3"/>
                </a:cxn>
                <a:cxn ang="0">
                  <a:pos x="T4" y="T5"/>
                </a:cxn>
              </a:cxnLst>
              <a:rect l="0" t="0" r="r" b="b"/>
              <a:pathLst>
                <a:path w="38" h="29">
                  <a:moveTo>
                    <a:pt x="12" y="3"/>
                  </a:moveTo>
                  <a:cubicBezTo>
                    <a:pt x="34" y="0"/>
                    <a:pt x="38" y="26"/>
                    <a:pt x="15" y="29"/>
                  </a:cubicBezTo>
                  <a:cubicBezTo>
                    <a:pt x="4" y="23"/>
                    <a:pt x="0" y="9"/>
                    <a:pt x="12" y="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9" name="Freeform 7">
              <a:extLst>
                <a:ext uri="{FF2B5EF4-FFF2-40B4-BE49-F238E27FC236}">
                  <a16:creationId xmlns:a16="http://schemas.microsoft.com/office/drawing/2014/main" id="{36694377-BD19-0E28-AAFB-B16A188E1265}"/>
                </a:ext>
              </a:extLst>
            </p:cNvPr>
            <p:cNvSpPr>
              <a:spLocks/>
            </p:cNvSpPr>
            <p:nvPr/>
          </p:nvSpPr>
          <p:spPr bwMode="auto">
            <a:xfrm rot="5400000">
              <a:off x="11371127" y="2531128"/>
              <a:ext cx="138242" cy="100371"/>
            </a:xfrm>
            <a:custGeom>
              <a:avLst/>
              <a:gdLst>
                <a:gd name="T0" fmla="*/ 25 w 42"/>
                <a:gd name="T1" fmla="*/ 1 h 33"/>
                <a:gd name="T2" fmla="*/ 4 w 42"/>
                <a:gd name="T3" fmla="*/ 19 h 33"/>
                <a:gd name="T4" fmla="*/ 25 w 42"/>
                <a:gd name="T5" fmla="*/ 1 h 33"/>
              </a:gdLst>
              <a:ahLst/>
              <a:cxnLst>
                <a:cxn ang="0">
                  <a:pos x="T0" y="T1"/>
                </a:cxn>
                <a:cxn ang="0">
                  <a:pos x="T2" y="T3"/>
                </a:cxn>
                <a:cxn ang="0">
                  <a:pos x="T4" y="T5"/>
                </a:cxn>
              </a:cxnLst>
              <a:rect l="0" t="0" r="r" b="b"/>
              <a:pathLst>
                <a:path w="42" h="33">
                  <a:moveTo>
                    <a:pt x="25" y="1"/>
                  </a:moveTo>
                  <a:cubicBezTo>
                    <a:pt x="42" y="14"/>
                    <a:pt x="15" y="33"/>
                    <a:pt x="4" y="19"/>
                  </a:cubicBezTo>
                  <a:cubicBezTo>
                    <a:pt x="0" y="6"/>
                    <a:pt x="15" y="0"/>
                    <a:pt x="25"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0" name="Freeform 8">
              <a:extLst>
                <a:ext uri="{FF2B5EF4-FFF2-40B4-BE49-F238E27FC236}">
                  <a16:creationId xmlns:a16="http://schemas.microsoft.com/office/drawing/2014/main" id="{BF70F2ED-DBC0-14C6-8C93-D03C52F41859}"/>
                </a:ext>
              </a:extLst>
            </p:cNvPr>
            <p:cNvSpPr>
              <a:spLocks/>
            </p:cNvSpPr>
            <p:nvPr/>
          </p:nvSpPr>
          <p:spPr bwMode="auto">
            <a:xfrm rot="5400000">
              <a:off x="11401349" y="4735882"/>
              <a:ext cx="131153" cy="88130"/>
            </a:xfrm>
            <a:custGeom>
              <a:avLst/>
              <a:gdLst>
                <a:gd name="T0" fmla="*/ 26 w 40"/>
                <a:gd name="T1" fmla="*/ 0 h 29"/>
                <a:gd name="T2" fmla="*/ 39 w 40"/>
                <a:gd name="T3" fmla="*/ 20 h 29"/>
                <a:gd name="T4" fmla="*/ 26 w 40"/>
                <a:gd name="T5" fmla="*/ 0 h 29"/>
              </a:gdLst>
              <a:ahLst/>
              <a:cxnLst>
                <a:cxn ang="0">
                  <a:pos x="T0" y="T1"/>
                </a:cxn>
                <a:cxn ang="0">
                  <a:pos x="T2" y="T3"/>
                </a:cxn>
                <a:cxn ang="0">
                  <a:pos x="T4" y="T5"/>
                </a:cxn>
              </a:cxnLst>
              <a:rect l="0" t="0" r="r" b="b"/>
              <a:pathLst>
                <a:path w="40" h="29">
                  <a:moveTo>
                    <a:pt x="26" y="0"/>
                  </a:moveTo>
                  <a:cubicBezTo>
                    <a:pt x="34" y="0"/>
                    <a:pt x="40" y="10"/>
                    <a:pt x="39" y="20"/>
                  </a:cubicBezTo>
                  <a:cubicBezTo>
                    <a:pt x="17" y="29"/>
                    <a:pt x="0" y="10"/>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 name="Freeform 9">
              <a:extLst>
                <a:ext uri="{FF2B5EF4-FFF2-40B4-BE49-F238E27FC236}">
                  <a16:creationId xmlns:a16="http://schemas.microsoft.com/office/drawing/2014/main" id="{EBEE308B-3692-5DFE-8288-B39B73C1B0C2}"/>
                </a:ext>
              </a:extLst>
            </p:cNvPr>
            <p:cNvSpPr>
              <a:spLocks/>
            </p:cNvSpPr>
            <p:nvPr/>
          </p:nvSpPr>
          <p:spPr bwMode="auto">
            <a:xfrm rot="5400000">
              <a:off x="11409487" y="4455410"/>
              <a:ext cx="121406" cy="88130"/>
            </a:xfrm>
            <a:custGeom>
              <a:avLst/>
              <a:gdLst>
                <a:gd name="T0" fmla="*/ 18 w 37"/>
                <a:gd name="T1" fmla="*/ 4 h 29"/>
                <a:gd name="T2" fmla="*/ 22 w 37"/>
                <a:gd name="T3" fmla="*/ 29 h 29"/>
                <a:gd name="T4" fmla="*/ 18 w 37"/>
                <a:gd name="T5" fmla="*/ 4 h 29"/>
              </a:gdLst>
              <a:ahLst/>
              <a:cxnLst>
                <a:cxn ang="0">
                  <a:pos x="T0" y="T1"/>
                </a:cxn>
                <a:cxn ang="0">
                  <a:pos x="T2" y="T3"/>
                </a:cxn>
                <a:cxn ang="0">
                  <a:pos x="T4" y="T5"/>
                </a:cxn>
              </a:cxnLst>
              <a:rect l="0" t="0" r="r" b="b"/>
              <a:pathLst>
                <a:path w="37" h="29">
                  <a:moveTo>
                    <a:pt x="18" y="4"/>
                  </a:moveTo>
                  <a:cubicBezTo>
                    <a:pt x="35" y="0"/>
                    <a:pt x="37" y="28"/>
                    <a:pt x="22" y="29"/>
                  </a:cubicBezTo>
                  <a:cubicBezTo>
                    <a:pt x="7" y="28"/>
                    <a:pt x="0" y="14"/>
                    <a:pt x="18" y="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2" name="Freeform 11">
              <a:extLst>
                <a:ext uri="{FF2B5EF4-FFF2-40B4-BE49-F238E27FC236}">
                  <a16:creationId xmlns:a16="http://schemas.microsoft.com/office/drawing/2014/main" id="{723322EC-E6E1-7BF2-5777-AFFB40EB38DC}"/>
                </a:ext>
              </a:extLst>
            </p:cNvPr>
            <p:cNvSpPr>
              <a:spLocks/>
            </p:cNvSpPr>
            <p:nvPr/>
          </p:nvSpPr>
          <p:spPr bwMode="auto">
            <a:xfrm rot="5400000">
              <a:off x="11369848" y="4194178"/>
              <a:ext cx="143559" cy="102819"/>
            </a:xfrm>
            <a:custGeom>
              <a:avLst/>
              <a:gdLst>
                <a:gd name="T0" fmla="*/ 31 w 44"/>
                <a:gd name="T1" fmla="*/ 1 h 34"/>
                <a:gd name="T2" fmla="*/ 42 w 44"/>
                <a:gd name="T3" fmla="*/ 19 h 34"/>
                <a:gd name="T4" fmla="*/ 31 w 44"/>
                <a:gd name="T5" fmla="*/ 1 h 34"/>
              </a:gdLst>
              <a:ahLst/>
              <a:cxnLst>
                <a:cxn ang="0">
                  <a:pos x="T0" y="T1"/>
                </a:cxn>
                <a:cxn ang="0">
                  <a:pos x="T2" y="T3"/>
                </a:cxn>
                <a:cxn ang="0">
                  <a:pos x="T4" y="T5"/>
                </a:cxn>
              </a:cxnLst>
              <a:rect l="0" t="0" r="r" b="b"/>
              <a:pathLst>
                <a:path w="44" h="34">
                  <a:moveTo>
                    <a:pt x="31" y="1"/>
                  </a:moveTo>
                  <a:cubicBezTo>
                    <a:pt x="39" y="0"/>
                    <a:pt x="44" y="12"/>
                    <a:pt x="42" y="19"/>
                  </a:cubicBezTo>
                  <a:cubicBezTo>
                    <a:pt x="25" y="34"/>
                    <a:pt x="0" y="8"/>
                    <a:pt x="3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3" name="Freeform 12">
              <a:extLst>
                <a:ext uri="{FF2B5EF4-FFF2-40B4-BE49-F238E27FC236}">
                  <a16:creationId xmlns:a16="http://schemas.microsoft.com/office/drawing/2014/main" id="{36F64B84-3EF3-0336-E31D-1900D3F82A57}"/>
                </a:ext>
              </a:extLst>
            </p:cNvPr>
            <p:cNvSpPr>
              <a:spLocks/>
            </p:cNvSpPr>
            <p:nvPr/>
          </p:nvSpPr>
          <p:spPr bwMode="auto">
            <a:xfrm rot="5400000">
              <a:off x="11381624" y="3691697"/>
              <a:ext cx="134697" cy="81603"/>
            </a:xfrm>
            <a:custGeom>
              <a:avLst/>
              <a:gdLst>
                <a:gd name="T0" fmla="*/ 22 w 41"/>
                <a:gd name="T1" fmla="*/ 0 h 27"/>
                <a:gd name="T2" fmla="*/ 8 w 41"/>
                <a:gd name="T3" fmla="*/ 20 h 27"/>
                <a:gd name="T4" fmla="*/ 22 w 41"/>
                <a:gd name="T5" fmla="*/ 0 h 27"/>
              </a:gdLst>
              <a:ahLst/>
              <a:cxnLst>
                <a:cxn ang="0">
                  <a:pos x="T0" y="T1"/>
                </a:cxn>
                <a:cxn ang="0">
                  <a:pos x="T2" y="T3"/>
                </a:cxn>
                <a:cxn ang="0">
                  <a:pos x="T4" y="T5"/>
                </a:cxn>
              </a:cxnLst>
              <a:rect l="0" t="0" r="r" b="b"/>
              <a:pathLst>
                <a:path w="41" h="27">
                  <a:moveTo>
                    <a:pt x="22" y="0"/>
                  </a:moveTo>
                  <a:cubicBezTo>
                    <a:pt x="41" y="12"/>
                    <a:pt x="24" y="27"/>
                    <a:pt x="8" y="20"/>
                  </a:cubicBezTo>
                  <a:cubicBezTo>
                    <a:pt x="0" y="7"/>
                    <a:pt x="8" y="0"/>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4" name="Freeform 13">
              <a:extLst>
                <a:ext uri="{FF2B5EF4-FFF2-40B4-BE49-F238E27FC236}">
                  <a16:creationId xmlns:a16="http://schemas.microsoft.com/office/drawing/2014/main" id="{E2D95DE9-755B-BED6-D9DD-3D489710BADA}"/>
                </a:ext>
              </a:extLst>
            </p:cNvPr>
            <p:cNvSpPr>
              <a:spLocks/>
            </p:cNvSpPr>
            <p:nvPr/>
          </p:nvSpPr>
          <p:spPr bwMode="auto">
            <a:xfrm rot="5400000">
              <a:off x="11417787" y="3075050"/>
              <a:ext cx="124951" cy="69362"/>
            </a:xfrm>
            <a:custGeom>
              <a:avLst/>
              <a:gdLst>
                <a:gd name="T0" fmla="*/ 26 w 38"/>
                <a:gd name="T1" fmla="*/ 0 h 23"/>
                <a:gd name="T2" fmla="*/ 25 w 38"/>
                <a:gd name="T3" fmla="*/ 23 h 23"/>
                <a:gd name="T4" fmla="*/ 26 w 38"/>
                <a:gd name="T5" fmla="*/ 0 h 23"/>
              </a:gdLst>
              <a:ahLst/>
              <a:cxnLst>
                <a:cxn ang="0">
                  <a:pos x="T0" y="T1"/>
                </a:cxn>
                <a:cxn ang="0">
                  <a:pos x="T2" y="T3"/>
                </a:cxn>
                <a:cxn ang="0">
                  <a:pos x="T4" y="T5"/>
                </a:cxn>
              </a:cxnLst>
              <a:rect l="0" t="0" r="r" b="b"/>
              <a:pathLst>
                <a:path w="38" h="23">
                  <a:moveTo>
                    <a:pt x="26" y="0"/>
                  </a:moveTo>
                  <a:cubicBezTo>
                    <a:pt x="38" y="0"/>
                    <a:pt x="37" y="20"/>
                    <a:pt x="25" y="23"/>
                  </a:cubicBezTo>
                  <a:cubicBezTo>
                    <a:pt x="0" y="23"/>
                    <a:pt x="5" y="1"/>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5" name="Freeform 14">
              <a:extLst>
                <a:ext uri="{FF2B5EF4-FFF2-40B4-BE49-F238E27FC236}">
                  <a16:creationId xmlns:a16="http://schemas.microsoft.com/office/drawing/2014/main" id="{5B188953-81D8-F1D8-EAB1-B16EA465FE64}"/>
                </a:ext>
              </a:extLst>
            </p:cNvPr>
            <p:cNvSpPr>
              <a:spLocks/>
            </p:cNvSpPr>
            <p:nvPr/>
          </p:nvSpPr>
          <p:spPr bwMode="auto">
            <a:xfrm rot="5400000">
              <a:off x="11376729" y="3335597"/>
              <a:ext cx="134697" cy="84866"/>
            </a:xfrm>
            <a:custGeom>
              <a:avLst/>
              <a:gdLst>
                <a:gd name="T0" fmla="*/ 26 w 41"/>
                <a:gd name="T1" fmla="*/ 1 h 28"/>
                <a:gd name="T2" fmla="*/ 39 w 41"/>
                <a:gd name="T3" fmla="*/ 20 h 28"/>
                <a:gd name="T4" fmla="*/ 26 w 41"/>
                <a:gd name="T5" fmla="*/ 1 h 28"/>
              </a:gdLst>
              <a:ahLst/>
              <a:cxnLst>
                <a:cxn ang="0">
                  <a:pos x="T0" y="T1"/>
                </a:cxn>
                <a:cxn ang="0">
                  <a:pos x="T2" y="T3"/>
                </a:cxn>
                <a:cxn ang="0">
                  <a:pos x="T4" y="T5"/>
                </a:cxn>
              </a:cxnLst>
              <a:rect l="0" t="0" r="r" b="b"/>
              <a:pathLst>
                <a:path w="41" h="28">
                  <a:moveTo>
                    <a:pt x="26" y="1"/>
                  </a:moveTo>
                  <a:cubicBezTo>
                    <a:pt x="34" y="0"/>
                    <a:pt x="41" y="12"/>
                    <a:pt x="39" y="20"/>
                  </a:cubicBezTo>
                  <a:cubicBezTo>
                    <a:pt x="17" y="28"/>
                    <a:pt x="0" y="12"/>
                    <a:pt x="26"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6" name="Freeform 16">
              <a:extLst>
                <a:ext uri="{FF2B5EF4-FFF2-40B4-BE49-F238E27FC236}">
                  <a16:creationId xmlns:a16="http://schemas.microsoft.com/office/drawing/2014/main" id="{E938D2A3-731D-14FA-5AC1-5A09FDFE5E64}"/>
                </a:ext>
              </a:extLst>
            </p:cNvPr>
            <p:cNvSpPr>
              <a:spLocks/>
            </p:cNvSpPr>
            <p:nvPr/>
          </p:nvSpPr>
          <p:spPr bwMode="auto">
            <a:xfrm rot="5400000">
              <a:off x="11360464" y="3934729"/>
              <a:ext cx="143559" cy="97107"/>
            </a:xfrm>
            <a:custGeom>
              <a:avLst/>
              <a:gdLst>
                <a:gd name="T0" fmla="*/ 31 w 44"/>
                <a:gd name="T1" fmla="*/ 1 h 32"/>
                <a:gd name="T2" fmla="*/ 43 w 44"/>
                <a:gd name="T3" fmla="*/ 15 h 32"/>
                <a:gd name="T4" fmla="*/ 31 w 44"/>
                <a:gd name="T5" fmla="*/ 1 h 32"/>
              </a:gdLst>
              <a:ahLst/>
              <a:cxnLst>
                <a:cxn ang="0">
                  <a:pos x="T0" y="T1"/>
                </a:cxn>
                <a:cxn ang="0">
                  <a:pos x="T2" y="T3"/>
                </a:cxn>
                <a:cxn ang="0">
                  <a:pos x="T4" y="T5"/>
                </a:cxn>
              </a:cxnLst>
              <a:rect l="0" t="0" r="r" b="b"/>
              <a:pathLst>
                <a:path w="44" h="32">
                  <a:moveTo>
                    <a:pt x="31" y="1"/>
                  </a:moveTo>
                  <a:cubicBezTo>
                    <a:pt x="40" y="0"/>
                    <a:pt x="44" y="8"/>
                    <a:pt x="43" y="15"/>
                  </a:cubicBezTo>
                  <a:cubicBezTo>
                    <a:pt x="29" y="32"/>
                    <a:pt x="0" y="6"/>
                    <a:pt x="3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7" name="Freeform 17">
              <a:extLst>
                <a:ext uri="{FF2B5EF4-FFF2-40B4-BE49-F238E27FC236}">
                  <a16:creationId xmlns:a16="http://schemas.microsoft.com/office/drawing/2014/main" id="{04868594-2E3C-8C17-DD06-B934D998A526}"/>
                </a:ext>
              </a:extLst>
            </p:cNvPr>
            <p:cNvSpPr>
              <a:spLocks/>
            </p:cNvSpPr>
            <p:nvPr/>
          </p:nvSpPr>
          <p:spPr bwMode="auto">
            <a:xfrm rot="5400000">
              <a:off x="11395443" y="5347417"/>
              <a:ext cx="94821" cy="69362"/>
            </a:xfrm>
            <a:custGeom>
              <a:avLst/>
              <a:gdLst>
                <a:gd name="T0" fmla="*/ 13 w 29"/>
                <a:gd name="T1" fmla="*/ 0 h 23"/>
                <a:gd name="T2" fmla="*/ 13 w 29"/>
                <a:gd name="T3" fmla="*/ 23 h 23"/>
                <a:gd name="T4" fmla="*/ 13 w 29"/>
                <a:gd name="T5" fmla="*/ 0 h 23"/>
              </a:gdLst>
              <a:ahLst/>
              <a:cxnLst>
                <a:cxn ang="0">
                  <a:pos x="T0" y="T1"/>
                </a:cxn>
                <a:cxn ang="0">
                  <a:pos x="T2" y="T3"/>
                </a:cxn>
                <a:cxn ang="0">
                  <a:pos x="T4" y="T5"/>
                </a:cxn>
              </a:cxnLst>
              <a:rect l="0" t="0" r="r" b="b"/>
              <a:pathLst>
                <a:path w="29" h="23">
                  <a:moveTo>
                    <a:pt x="13" y="0"/>
                  </a:moveTo>
                  <a:cubicBezTo>
                    <a:pt x="27" y="0"/>
                    <a:pt x="29" y="22"/>
                    <a:pt x="13" y="23"/>
                  </a:cubicBezTo>
                  <a:cubicBezTo>
                    <a:pt x="2" y="22"/>
                    <a:pt x="0" y="2"/>
                    <a:pt x="1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8" name="Freeform 21">
              <a:extLst>
                <a:ext uri="{FF2B5EF4-FFF2-40B4-BE49-F238E27FC236}">
                  <a16:creationId xmlns:a16="http://schemas.microsoft.com/office/drawing/2014/main" id="{8F391B06-6BF4-F09A-5029-827CC1AADE8A}"/>
                </a:ext>
              </a:extLst>
            </p:cNvPr>
            <p:cNvSpPr>
              <a:spLocks/>
            </p:cNvSpPr>
            <p:nvPr/>
          </p:nvSpPr>
          <p:spPr bwMode="auto">
            <a:xfrm rot="5400000">
              <a:off x="11343434" y="5658571"/>
              <a:ext cx="140901" cy="102819"/>
            </a:xfrm>
            <a:custGeom>
              <a:avLst/>
              <a:gdLst>
                <a:gd name="T0" fmla="*/ 24 w 43"/>
                <a:gd name="T1" fmla="*/ 0 h 34"/>
                <a:gd name="T2" fmla="*/ 14 w 43"/>
                <a:gd name="T3" fmla="*/ 23 h 34"/>
                <a:gd name="T4" fmla="*/ 24 w 43"/>
                <a:gd name="T5" fmla="*/ 0 h 34"/>
              </a:gdLst>
              <a:ahLst/>
              <a:cxnLst>
                <a:cxn ang="0">
                  <a:pos x="T0" y="T1"/>
                </a:cxn>
                <a:cxn ang="0">
                  <a:pos x="T2" y="T3"/>
                </a:cxn>
                <a:cxn ang="0">
                  <a:pos x="T4" y="T5"/>
                </a:cxn>
              </a:cxnLst>
              <a:rect l="0" t="0" r="r" b="b"/>
              <a:pathLst>
                <a:path w="43" h="34">
                  <a:moveTo>
                    <a:pt x="24" y="0"/>
                  </a:moveTo>
                  <a:cubicBezTo>
                    <a:pt x="43" y="3"/>
                    <a:pt x="28" y="34"/>
                    <a:pt x="14" y="23"/>
                  </a:cubicBezTo>
                  <a:cubicBezTo>
                    <a:pt x="0" y="28"/>
                    <a:pt x="4" y="5"/>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9" name="Freeform 25">
              <a:extLst>
                <a:ext uri="{FF2B5EF4-FFF2-40B4-BE49-F238E27FC236}">
                  <a16:creationId xmlns:a16="http://schemas.microsoft.com/office/drawing/2014/main" id="{EAE0753A-8C6C-0084-996F-F422326ABF6C}"/>
                </a:ext>
              </a:extLst>
            </p:cNvPr>
            <p:cNvSpPr>
              <a:spLocks/>
            </p:cNvSpPr>
            <p:nvPr/>
          </p:nvSpPr>
          <p:spPr bwMode="auto">
            <a:xfrm rot="5400000">
              <a:off x="11324095" y="6423833"/>
              <a:ext cx="134697" cy="93843"/>
            </a:xfrm>
            <a:custGeom>
              <a:avLst/>
              <a:gdLst>
                <a:gd name="T0" fmla="*/ 23 w 41"/>
                <a:gd name="T1" fmla="*/ 0 h 31"/>
                <a:gd name="T2" fmla="*/ 17 w 41"/>
                <a:gd name="T3" fmla="*/ 25 h 31"/>
                <a:gd name="T4" fmla="*/ 23 w 41"/>
                <a:gd name="T5" fmla="*/ 0 h 31"/>
              </a:gdLst>
              <a:ahLst/>
              <a:cxnLst>
                <a:cxn ang="0">
                  <a:pos x="T0" y="T1"/>
                </a:cxn>
                <a:cxn ang="0">
                  <a:pos x="T2" y="T3"/>
                </a:cxn>
                <a:cxn ang="0">
                  <a:pos x="T4" y="T5"/>
                </a:cxn>
              </a:cxnLst>
              <a:rect l="0" t="0" r="r" b="b"/>
              <a:pathLst>
                <a:path w="41" h="31">
                  <a:moveTo>
                    <a:pt x="23" y="0"/>
                  </a:moveTo>
                  <a:cubicBezTo>
                    <a:pt x="40" y="1"/>
                    <a:pt x="41" y="31"/>
                    <a:pt x="17" y="25"/>
                  </a:cubicBezTo>
                  <a:cubicBezTo>
                    <a:pt x="0" y="7"/>
                    <a:pt x="17" y="4"/>
                    <a:pt x="2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0" name="Freeform 29">
              <a:extLst>
                <a:ext uri="{FF2B5EF4-FFF2-40B4-BE49-F238E27FC236}">
                  <a16:creationId xmlns:a16="http://schemas.microsoft.com/office/drawing/2014/main" id="{8A72E333-4D07-9E6C-3364-20E6BF0093F9}"/>
                </a:ext>
              </a:extLst>
            </p:cNvPr>
            <p:cNvSpPr>
              <a:spLocks/>
            </p:cNvSpPr>
            <p:nvPr/>
          </p:nvSpPr>
          <p:spPr bwMode="auto">
            <a:xfrm rot="5400000">
              <a:off x="11324317" y="5897278"/>
              <a:ext cx="118747" cy="120771"/>
            </a:xfrm>
            <a:custGeom>
              <a:avLst/>
              <a:gdLst>
                <a:gd name="T0" fmla="*/ 16 w 36"/>
                <a:gd name="T1" fmla="*/ 4 h 40"/>
                <a:gd name="T2" fmla="*/ 34 w 36"/>
                <a:gd name="T3" fmla="*/ 15 h 40"/>
                <a:gd name="T4" fmla="*/ 16 w 36"/>
                <a:gd name="T5" fmla="*/ 4 h 40"/>
              </a:gdLst>
              <a:ahLst/>
              <a:cxnLst>
                <a:cxn ang="0">
                  <a:pos x="T0" y="T1"/>
                </a:cxn>
                <a:cxn ang="0">
                  <a:pos x="T2" y="T3"/>
                </a:cxn>
                <a:cxn ang="0">
                  <a:pos x="T4" y="T5"/>
                </a:cxn>
              </a:cxnLst>
              <a:rect l="0" t="0" r="r" b="b"/>
              <a:pathLst>
                <a:path w="36" h="40">
                  <a:moveTo>
                    <a:pt x="16" y="4"/>
                  </a:moveTo>
                  <a:cubicBezTo>
                    <a:pt x="36" y="5"/>
                    <a:pt x="33" y="0"/>
                    <a:pt x="34" y="15"/>
                  </a:cubicBezTo>
                  <a:cubicBezTo>
                    <a:pt x="34" y="40"/>
                    <a:pt x="0" y="22"/>
                    <a:pt x="16" y="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1" name="Freeform 31">
              <a:extLst>
                <a:ext uri="{FF2B5EF4-FFF2-40B4-BE49-F238E27FC236}">
                  <a16:creationId xmlns:a16="http://schemas.microsoft.com/office/drawing/2014/main" id="{764DCE3C-AC09-C5AA-A59F-AE7C060C1B1B}"/>
                </a:ext>
              </a:extLst>
            </p:cNvPr>
            <p:cNvSpPr>
              <a:spLocks/>
            </p:cNvSpPr>
            <p:nvPr/>
          </p:nvSpPr>
          <p:spPr bwMode="auto">
            <a:xfrm rot="5400000">
              <a:off x="11356013" y="6183127"/>
              <a:ext cx="131153" cy="72626"/>
            </a:xfrm>
            <a:custGeom>
              <a:avLst/>
              <a:gdLst>
                <a:gd name="T0" fmla="*/ 24 w 40"/>
                <a:gd name="T1" fmla="*/ 0 h 24"/>
                <a:gd name="T2" fmla="*/ 25 w 40"/>
                <a:gd name="T3" fmla="*/ 24 h 24"/>
                <a:gd name="T4" fmla="*/ 24 w 40"/>
                <a:gd name="T5" fmla="*/ 0 h 24"/>
              </a:gdLst>
              <a:ahLst/>
              <a:cxnLst>
                <a:cxn ang="0">
                  <a:pos x="T0" y="T1"/>
                </a:cxn>
                <a:cxn ang="0">
                  <a:pos x="T2" y="T3"/>
                </a:cxn>
                <a:cxn ang="0">
                  <a:pos x="T4" y="T5"/>
                </a:cxn>
              </a:cxnLst>
              <a:rect l="0" t="0" r="r" b="b"/>
              <a:pathLst>
                <a:path w="40" h="24">
                  <a:moveTo>
                    <a:pt x="24" y="0"/>
                  </a:moveTo>
                  <a:cubicBezTo>
                    <a:pt x="40" y="0"/>
                    <a:pt x="38" y="20"/>
                    <a:pt x="25" y="24"/>
                  </a:cubicBezTo>
                  <a:cubicBezTo>
                    <a:pt x="0" y="22"/>
                    <a:pt x="6" y="4"/>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2" name="Freeform 32">
              <a:extLst>
                <a:ext uri="{FF2B5EF4-FFF2-40B4-BE49-F238E27FC236}">
                  <a16:creationId xmlns:a16="http://schemas.microsoft.com/office/drawing/2014/main" id="{6D40AE31-768A-4165-1541-77EFE8934275}"/>
                </a:ext>
              </a:extLst>
            </p:cNvPr>
            <p:cNvSpPr>
              <a:spLocks/>
            </p:cNvSpPr>
            <p:nvPr/>
          </p:nvSpPr>
          <p:spPr bwMode="auto">
            <a:xfrm rot="5400000">
              <a:off x="11104198" y="3296179"/>
              <a:ext cx="144445" cy="106083"/>
            </a:xfrm>
            <a:custGeom>
              <a:avLst/>
              <a:gdLst>
                <a:gd name="T0" fmla="*/ 28 w 44"/>
                <a:gd name="T1" fmla="*/ 0 h 35"/>
                <a:gd name="T2" fmla="*/ 42 w 44"/>
                <a:gd name="T3" fmla="*/ 21 h 35"/>
                <a:gd name="T4" fmla="*/ 28 w 44"/>
                <a:gd name="T5" fmla="*/ 0 h 35"/>
              </a:gdLst>
              <a:ahLst/>
              <a:cxnLst>
                <a:cxn ang="0">
                  <a:pos x="T0" y="T1"/>
                </a:cxn>
                <a:cxn ang="0">
                  <a:pos x="T2" y="T3"/>
                </a:cxn>
                <a:cxn ang="0">
                  <a:pos x="T4" y="T5"/>
                </a:cxn>
              </a:cxnLst>
              <a:rect l="0" t="0" r="r" b="b"/>
              <a:pathLst>
                <a:path w="44" h="35">
                  <a:moveTo>
                    <a:pt x="28" y="0"/>
                  </a:moveTo>
                  <a:cubicBezTo>
                    <a:pt x="36" y="1"/>
                    <a:pt x="44" y="12"/>
                    <a:pt x="42" y="21"/>
                  </a:cubicBezTo>
                  <a:cubicBezTo>
                    <a:pt x="23" y="35"/>
                    <a:pt x="0" y="7"/>
                    <a:pt x="2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3" name="Freeform 33">
              <a:extLst>
                <a:ext uri="{FF2B5EF4-FFF2-40B4-BE49-F238E27FC236}">
                  <a16:creationId xmlns:a16="http://schemas.microsoft.com/office/drawing/2014/main" id="{5A1DFF50-D38F-452D-335A-7BF11BCF4E35}"/>
                </a:ext>
              </a:extLst>
            </p:cNvPr>
            <p:cNvSpPr>
              <a:spLocks/>
            </p:cNvSpPr>
            <p:nvPr/>
          </p:nvSpPr>
          <p:spPr bwMode="auto">
            <a:xfrm rot="5400000">
              <a:off x="11134111" y="4387490"/>
              <a:ext cx="151535" cy="75075"/>
            </a:xfrm>
            <a:custGeom>
              <a:avLst/>
              <a:gdLst>
                <a:gd name="T0" fmla="*/ 23 w 46"/>
                <a:gd name="T1" fmla="*/ 0 h 25"/>
                <a:gd name="T2" fmla="*/ 29 w 46"/>
                <a:gd name="T3" fmla="*/ 25 h 25"/>
                <a:gd name="T4" fmla="*/ 23 w 46"/>
                <a:gd name="T5" fmla="*/ 0 h 25"/>
              </a:gdLst>
              <a:ahLst/>
              <a:cxnLst>
                <a:cxn ang="0">
                  <a:pos x="T0" y="T1"/>
                </a:cxn>
                <a:cxn ang="0">
                  <a:pos x="T2" y="T3"/>
                </a:cxn>
                <a:cxn ang="0">
                  <a:pos x="T4" y="T5"/>
                </a:cxn>
              </a:cxnLst>
              <a:rect l="0" t="0" r="r" b="b"/>
              <a:pathLst>
                <a:path w="46" h="25">
                  <a:moveTo>
                    <a:pt x="23" y="0"/>
                  </a:moveTo>
                  <a:cubicBezTo>
                    <a:pt x="32" y="1"/>
                    <a:pt x="46" y="21"/>
                    <a:pt x="29" y="25"/>
                  </a:cubicBezTo>
                  <a:cubicBezTo>
                    <a:pt x="10" y="23"/>
                    <a:pt x="0" y="9"/>
                    <a:pt x="2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4" name="Freeform 34">
              <a:extLst>
                <a:ext uri="{FF2B5EF4-FFF2-40B4-BE49-F238E27FC236}">
                  <a16:creationId xmlns:a16="http://schemas.microsoft.com/office/drawing/2014/main" id="{28C71A38-CB27-194C-3BDB-8BEEA6343E12}"/>
                </a:ext>
              </a:extLst>
            </p:cNvPr>
            <p:cNvSpPr>
              <a:spLocks/>
            </p:cNvSpPr>
            <p:nvPr/>
          </p:nvSpPr>
          <p:spPr bwMode="auto">
            <a:xfrm rot="5400000">
              <a:off x="11138041" y="5384813"/>
              <a:ext cx="134697" cy="84051"/>
            </a:xfrm>
            <a:custGeom>
              <a:avLst/>
              <a:gdLst>
                <a:gd name="T0" fmla="*/ 22 w 41"/>
                <a:gd name="T1" fmla="*/ 0 h 28"/>
                <a:gd name="T2" fmla="*/ 8 w 41"/>
                <a:gd name="T3" fmla="*/ 21 h 28"/>
                <a:gd name="T4" fmla="*/ 22 w 41"/>
                <a:gd name="T5" fmla="*/ 0 h 28"/>
              </a:gdLst>
              <a:ahLst/>
              <a:cxnLst>
                <a:cxn ang="0">
                  <a:pos x="T0" y="T1"/>
                </a:cxn>
                <a:cxn ang="0">
                  <a:pos x="T2" y="T3"/>
                </a:cxn>
                <a:cxn ang="0">
                  <a:pos x="T4" y="T5"/>
                </a:cxn>
              </a:cxnLst>
              <a:rect l="0" t="0" r="r" b="b"/>
              <a:pathLst>
                <a:path w="41" h="28">
                  <a:moveTo>
                    <a:pt x="22" y="0"/>
                  </a:moveTo>
                  <a:cubicBezTo>
                    <a:pt x="41" y="13"/>
                    <a:pt x="24" y="28"/>
                    <a:pt x="8" y="21"/>
                  </a:cubicBezTo>
                  <a:cubicBezTo>
                    <a:pt x="0" y="8"/>
                    <a:pt x="8" y="0"/>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5" name="Freeform 35">
              <a:extLst>
                <a:ext uri="{FF2B5EF4-FFF2-40B4-BE49-F238E27FC236}">
                  <a16:creationId xmlns:a16="http://schemas.microsoft.com/office/drawing/2014/main" id="{CA22F211-AD8D-4D67-5D7D-A15A931B1C1B}"/>
                </a:ext>
              </a:extLst>
            </p:cNvPr>
            <p:cNvSpPr>
              <a:spLocks/>
            </p:cNvSpPr>
            <p:nvPr/>
          </p:nvSpPr>
          <p:spPr bwMode="auto">
            <a:xfrm rot="5400000">
              <a:off x="11133693" y="4595717"/>
              <a:ext cx="131153" cy="84866"/>
            </a:xfrm>
            <a:custGeom>
              <a:avLst/>
              <a:gdLst>
                <a:gd name="T0" fmla="*/ 27 w 40"/>
                <a:gd name="T1" fmla="*/ 1 h 28"/>
                <a:gd name="T2" fmla="*/ 38 w 40"/>
                <a:gd name="T3" fmla="*/ 17 h 28"/>
                <a:gd name="T4" fmla="*/ 27 w 40"/>
                <a:gd name="T5" fmla="*/ 1 h 28"/>
              </a:gdLst>
              <a:ahLst/>
              <a:cxnLst>
                <a:cxn ang="0">
                  <a:pos x="T0" y="T1"/>
                </a:cxn>
                <a:cxn ang="0">
                  <a:pos x="T2" y="T3"/>
                </a:cxn>
                <a:cxn ang="0">
                  <a:pos x="T4" y="T5"/>
                </a:cxn>
              </a:cxnLst>
              <a:rect l="0" t="0" r="r" b="b"/>
              <a:pathLst>
                <a:path w="40" h="28">
                  <a:moveTo>
                    <a:pt x="27" y="1"/>
                  </a:moveTo>
                  <a:cubicBezTo>
                    <a:pt x="35" y="0"/>
                    <a:pt x="40" y="10"/>
                    <a:pt x="38" y="17"/>
                  </a:cubicBezTo>
                  <a:cubicBezTo>
                    <a:pt x="17" y="28"/>
                    <a:pt x="0" y="7"/>
                    <a:pt x="27"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6" name="Freeform 36">
              <a:extLst>
                <a:ext uri="{FF2B5EF4-FFF2-40B4-BE49-F238E27FC236}">
                  <a16:creationId xmlns:a16="http://schemas.microsoft.com/office/drawing/2014/main" id="{DA993201-E092-6CD3-16C5-9DC6E97E8B90}"/>
                </a:ext>
              </a:extLst>
            </p:cNvPr>
            <p:cNvSpPr>
              <a:spLocks/>
            </p:cNvSpPr>
            <p:nvPr/>
          </p:nvSpPr>
          <p:spPr bwMode="auto">
            <a:xfrm rot="5400000">
              <a:off x="11105830" y="6046702"/>
              <a:ext cx="144445" cy="102819"/>
            </a:xfrm>
            <a:custGeom>
              <a:avLst/>
              <a:gdLst>
                <a:gd name="T0" fmla="*/ 31 w 44"/>
                <a:gd name="T1" fmla="*/ 1 h 34"/>
                <a:gd name="T2" fmla="*/ 25 w 44"/>
                <a:gd name="T3" fmla="*/ 22 h 34"/>
                <a:gd name="T4" fmla="*/ 31 w 44"/>
                <a:gd name="T5" fmla="*/ 1 h 34"/>
              </a:gdLst>
              <a:ahLst/>
              <a:cxnLst>
                <a:cxn ang="0">
                  <a:pos x="T0" y="T1"/>
                </a:cxn>
                <a:cxn ang="0">
                  <a:pos x="T2" y="T3"/>
                </a:cxn>
                <a:cxn ang="0">
                  <a:pos x="T4" y="T5"/>
                </a:cxn>
              </a:cxnLst>
              <a:rect l="0" t="0" r="r" b="b"/>
              <a:pathLst>
                <a:path w="44" h="34">
                  <a:moveTo>
                    <a:pt x="31" y="1"/>
                  </a:moveTo>
                  <a:cubicBezTo>
                    <a:pt x="44" y="3"/>
                    <a:pt x="38" y="34"/>
                    <a:pt x="25" y="22"/>
                  </a:cubicBezTo>
                  <a:cubicBezTo>
                    <a:pt x="0" y="28"/>
                    <a:pt x="14" y="0"/>
                    <a:pt x="3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7" name="Freeform 37">
              <a:extLst>
                <a:ext uri="{FF2B5EF4-FFF2-40B4-BE49-F238E27FC236}">
                  <a16:creationId xmlns:a16="http://schemas.microsoft.com/office/drawing/2014/main" id="{E8FEB319-1A2F-C2FB-8DB0-EB8AAECD4094}"/>
                </a:ext>
              </a:extLst>
            </p:cNvPr>
            <p:cNvSpPr>
              <a:spLocks/>
            </p:cNvSpPr>
            <p:nvPr/>
          </p:nvSpPr>
          <p:spPr bwMode="auto">
            <a:xfrm rot="5400000">
              <a:off x="11117596" y="3060239"/>
              <a:ext cx="115202" cy="121588"/>
            </a:xfrm>
            <a:custGeom>
              <a:avLst/>
              <a:gdLst>
                <a:gd name="T0" fmla="*/ 16 w 35"/>
                <a:gd name="T1" fmla="*/ 4 h 40"/>
                <a:gd name="T2" fmla="*/ 33 w 35"/>
                <a:gd name="T3" fmla="*/ 15 h 40"/>
                <a:gd name="T4" fmla="*/ 16 w 35"/>
                <a:gd name="T5" fmla="*/ 4 h 40"/>
              </a:gdLst>
              <a:ahLst/>
              <a:cxnLst>
                <a:cxn ang="0">
                  <a:pos x="T0" y="T1"/>
                </a:cxn>
                <a:cxn ang="0">
                  <a:pos x="T2" y="T3"/>
                </a:cxn>
                <a:cxn ang="0">
                  <a:pos x="T4" y="T5"/>
                </a:cxn>
              </a:cxnLst>
              <a:rect l="0" t="0" r="r" b="b"/>
              <a:pathLst>
                <a:path w="35" h="40">
                  <a:moveTo>
                    <a:pt x="16" y="4"/>
                  </a:moveTo>
                  <a:cubicBezTo>
                    <a:pt x="35" y="4"/>
                    <a:pt x="32" y="0"/>
                    <a:pt x="33" y="15"/>
                  </a:cubicBezTo>
                  <a:cubicBezTo>
                    <a:pt x="34" y="40"/>
                    <a:pt x="0" y="22"/>
                    <a:pt x="16" y="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8" name="Freeform 38">
              <a:extLst>
                <a:ext uri="{FF2B5EF4-FFF2-40B4-BE49-F238E27FC236}">
                  <a16:creationId xmlns:a16="http://schemas.microsoft.com/office/drawing/2014/main" id="{E6733EDD-D8E3-F8ED-28F0-470C91443084}"/>
                </a:ext>
              </a:extLst>
            </p:cNvPr>
            <p:cNvSpPr>
              <a:spLocks/>
            </p:cNvSpPr>
            <p:nvPr/>
          </p:nvSpPr>
          <p:spPr bwMode="auto">
            <a:xfrm rot="5400000">
              <a:off x="11125265" y="4900335"/>
              <a:ext cx="127608" cy="69362"/>
            </a:xfrm>
            <a:custGeom>
              <a:avLst/>
              <a:gdLst>
                <a:gd name="T0" fmla="*/ 26 w 39"/>
                <a:gd name="T1" fmla="*/ 0 h 23"/>
                <a:gd name="T2" fmla="*/ 26 w 39"/>
                <a:gd name="T3" fmla="*/ 23 h 23"/>
                <a:gd name="T4" fmla="*/ 26 w 39"/>
                <a:gd name="T5" fmla="*/ 0 h 23"/>
              </a:gdLst>
              <a:ahLst/>
              <a:cxnLst>
                <a:cxn ang="0">
                  <a:pos x="T0" y="T1"/>
                </a:cxn>
                <a:cxn ang="0">
                  <a:pos x="T2" y="T3"/>
                </a:cxn>
                <a:cxn ang="0">
                  <a:pos x="T4" y="T5"/>
                </a:cxn>
              </a:cxnLst>
              <a:rect l="0" t="0" r="r" b="b"/>
              <a:pathLst>
                <a:path w="39" h="23">
                  <a:moveTo>
                    <a:pt x="26" y="0"/>
                  </a:moveTo>
                  <a:cubicBezTo>
                    <a:pt x="39" y="1"/>
                    <a:pt x="38" y="21"/>
                    <a:pt x="26" y="23"/>
                  </a:cubicBezTo>
                  <a:cubicBezTo>
                    <a:pt x="0" y="23"/>
                    <a:pt x="5" y="2"/>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9" name="Freeform 39">
              <a:extLst>
                <a:ext uri="{FF2B5EF4-FFF2-40B4-BE49-F238E27FC236}">
                  <a16:creationId xmlns:a16="http://schemas.microsoft.com/office/drawing/2014/main" id="{00651CA7-D575-19AD-8BE6-D2AFC892438E}"/>
                </a:ext>
              </a:extLst>
            </p:cNvPr>
            <p:cNvSpPr>
              <a:spLocks/>
            </p:cNvSpPr>
            <p:nvPr/>
          </p:nvSpPr>
          <p:spPr bwMode="auto">
            <a:xfrm rot="5400000">
              <a:off x="11117373" y="5141456"/>
              <a:ext cx="131153" cy="81603"/>
            </a:xfrm>
            <a:custGeom>
              <a:avLst/>
              <a:gdLst>
                <a:gd name="T0" fmla="*/ 25 w 40"/>
                <a:gd name="T1" fmla="*/ 0 h 27"/>
                <a:gd name="T2" fmla="*/ 38 w 40"/>
                <a:gd name="T3" fmla="*/ 20 h 27"/>
                <a:gd name="T4" fmla="*/ 25 w 40"/>
                <a:gd name="T5" fmla="*/ 0 h 27"/>
              </a:gdLst>
              <a:ahLst/>
              <a:cxnLst>
                <a:cxn ang="0">
                  <a:pos x="T0" y="T1"/>
                </a:cxn>
                <a:cxn ang="0">
                  <a:pos x="T2" y="T3"/>
                </a:cxn>
                <a:cxn ang="0">
                  <a:pos x="T4" y="T5"/>
                </a:cxn>
              </a:cxnLst>
              <a:rect l="0" t="0" r="r" b="b"/>
              <a:pathLst>
                <a:path w="40" h="27">
                  <a:moveTo>
                    <a:pt x="25" y="0"/>
                  </a:moveTo>
                  <a:cubicBezTo>
                    <a:pt x="34" y="0"/>
                    <a:pt x="40" y="11"/>
                    <a:pt x="38" y="20"/>
                  </a:cubicBezTo>
                  <a:cubicBezTo>
                    <a:pt x="17" y="27"/>
                    <a:pt x="0" y="12"/>
                    <a:pt x="2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0" name="Freeform 40">
              <a:extLst>
                <a:ext uri="{FF2B5EF4-FFF2-40B4-BE49-F238E27FC236}">
                  <a16:creationId xmlns:a16="http://schemas.microsoft.com/office/drawing/2014/main" id="{24CEB6EF-9F97-9FF6-BADB-368DF2EFC449}"/>
                </a:ext>
              </a:extLst>
            </p:cNvPr>
            <p:cNvSpPr>
              <a:spLocks/>
            </p:cNvSpPr>
            <p:nvPr/>
          </p:nvSpPr>
          <p:spPr bwMode="auto">
            <a:xfrm rot="5400000">
              <a:off x="11112337" y="2598157"/>
              <a:ext cx="134697" cy="81603"/>
            </a:xfrm>
            <a:custGeom>
              <a:avLst/>
              <a:gdLst>
                <a:gd name="T0" fmla="*/ 19 w 41"/>
                <a:gd name="T1" fmla="*/ 0 h 27"/>
                <a:gd name="T2" fmla="*/ 7 w 41"/>
                <a:gd name="T3" fmla="*/ 20 h 27"/>
                <a:gd name="T4" fmla="*/ 19 w 41"/>
                <a:gd name="T5" fmla="*/ 0 h 27"/>
              </a:gdLst>
              <a:ahLst/>
              <a:cxnLst>
                <a:cxn ang="0">
                  <a:pos x="T0" y="T1"/>
                </a:cxn>
                <a:cxn ang="0">
                  <a:pos x="T2" y="T3"/>
                </a:cxn>
                <a:cxn ang="0">
                  <a:pos x="T4" y="T5"/>
                </a:cxn>
              </a:cxnLst>
              <a:rect l="0" t="0" r="r" b="b"/>
              <a:pathLst>
                <a:path w="41" h="27">
                  <a:moveTo>
                    <a:pt x="19" y="0"/>
                  </a:moveTo>
                  <a:cubicBezTo>
                    <a:pt x="41" y="9"/>
                    <a:pt x="28" y="27"/>
                    <a:pt x="7" y="20"/>
                  </a:cubicBezTo>
                  <a:cubicBezTo>
                    <a:pt x="0" y="8"/>
                    <a:pt x="7" y="1"/>
                    <a:pt x="1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1" name="Freeform 41">
              <a:extLst>
                <a:ext uri="{FF2B5EF4-FFF2-40B4-BE49-F238E27FC236}">
                  <a16:creationId xmlns:a16="http://schemas.microsoft.com/office/drawing/2014/main" id="{6BA13401-5E20-1A49-FA13-6B35B9FB2514}"/>
                </a:ext>
              </a:extLst>
            </p:cNvPr>
            <p:cNvSpPr>
              <a:spLocks/>
            </p:cNvSpPr>
            <p:nvPr/>
          </p:nvSpPr>
          <p:spPr bwMode="auto">
            <a:xfrm rot="5400000">
              <a:off x="11105830" y="6278710"/>
              <a:ext cx="144445" cy="78339"/>
            </a:xfrm>
            <a:custGeom>
              <a:avLst/>
              <a:gdLst>
                <a:gd name="T0" fmla="*/ 29 w 44"/>
                <a:gd name="T1" fmla="*/ 0 h 26"/>
                <a:gd name="T2" fmla="*/ 26 w 44"/>
                <a:gd name="T3" fmla="*/ 26 h 26"/>
                <a:gd name="T4" fmla="*/ 29 w 44"/>
                <a:gd name="T5" fmla="*/ 0 h 26"/>
              </a:gdLst>
              <a:ahLst/>
              <a:cxnLst>
                <a:cxn ang="0">
                  <a:pos x="T0" y="T1"/>
                </a:cxn>
                <a:cxn ang="0">
                  <a:pos x="T2" y="T3"/>
                </a:cxn>
                <a:cxn ang="0">
                  <a:pos x="T4" y="T5"/>
                </a:cxn>
              </a:cxnLst>
              <a:rect l="0" t="0" r="r" b="b"/>
              <a:pathLst>
                <a:path w="44" h="26">
                  <a:moveTo>
                    <a:pt x="29" y="0"/>
                  </a:moveTo>
                  <a:cubicBezTo>
                    <a:pt x="44" y="3"/>
                    <a:pt x="40" y="22"/>
                    <a:pt x="26" y="26"/>
                  </a:cubicBezTo>
                  <a:cubicBezTo>
                    <a:pt x="0" y="25"/>
                    <a:pt x="11" y="6"/>
                    <a:pt x="2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2" name="Freeform 42">
              <a:extLst>
                <a:ext uri="{FF2B5EF4-FFF2-40B4-BE49-F238E27FC236}">
                  <a16:creationId xmlns:a16="http://schemas.microsoft.com/office/drawing/2014/main" id="{60F36D79-6E7B-8D83-CC57-17A40BB74089}"/>
                </a:ext>
              </a:extLst>
            </p:cNvPr>
            <p:cNvSpPr>
              <a:spLocks/>
            </p:cNvSpPr>
            <p:nvPr/>
          </p:nvSpPr>
          <p:spPr bwMode="auto">
            <a:xfrm rot="5400000">
              <a:off x="11093998" y="5596726"/>
              <a:ext cx="144445" cy="97107"/>
            </a:xfrm>
            <a:custGeom>
              <a:avLst/>
              <a:gdLst>
                <a:gd name="T0" fmla="*/ 31 w 44"/>
                <a:gd name="T1" fmla="*/ 1 h 32"/>
                <a:gd name="T2" fmla="*/ 43 w 44"/>
                <a:gd name="T3" fmla="*/ 16 h 32"/>
                <a:gd name="T4" fmla="*/ 31 w 44"/>
                <a:gd name="T5" fmla="*/ 1 h 32"/>
              </a:gdLst>
              <a:ahLst/>
              <a:cxnLst>
                <a:cxn ang="0">
                  <a:pos x="T0" y="T1"/>
                </a:cxn>
                <a:cxn ang="0">
                  <a:pos x="T2" y="T3"/>
                </a:cxn>
                <a:cxn ang="0">
                  <a:pos x="T4" y="T5"/>
                </a:cxn>
              </a:cxnLst>
              <a:rect l="0" t="0" r="r" b="b"/>
              <a:pathLst>
                <a:path w="44" h="32">
                  <a:moveTo>
                    <a:pt x="31" y="1"/>
                  </a:moveTo>
                  <a:cubicBezTo>
                    <a:pt x="40" y="0"/>
                    <a:pt x="44" y="8"/>
                    <a:pt x="43" y="16"/>
                  </a:cubicBezTo>
                  <a:cubicBezTo>
                    <a:pt x="29" y="32"/>
                    <a:pt x="0" y="7"/>
                    <a:pt x="3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3" name="Freeform 44">
              <a:extLst>
                <a:ext uri="{FF2B5EF4-FFF2-40B4-BE49-F238E27FC236}">
                  <a16:creationId xmlns:a16="http://schemas.microsoft.com/office/drawing/2014/main" id="{6443D0D1-1A86-1A64-CDC3-B54F7364C154}"/>
                </a:ext>
              </a:extLst>
            </p:cNvPr>
            <p:cNvSpPr>
              <a:spLocks/>
            </p:cNvSpPr>
            <p:nvPr/>
          </p:nvSpPr>
          <p:spPr bwMode="auto">
            <a:xfrm rot="5400000">
              <a:off x="11097788" y="4080854"/>
              <a:ext cx="131153" cy="84866"/>
            </a:xfrm>
            <a:custGeom>
              <a:avLst/>
              <a:gdLst>
                <a:gd name="T0" fmla="*/ 27 w 40"/>
                <a:gd name="T1" fmla="*/ 1 h 28"/>
                <a:gd name="T2" fmla="*/ 38 w 40"/>
                <a:gd name="T3" fmla="*/ 17 h 28"/>
                <a:gd name="T4" fmla="*/ 27 w 40"/>
                <a:gd name="T5" fmla="*/ 1 h 28"/>
              </a:gdLst>
              <a:ahLst/>
              <a:cxnLst>
                <a:cxn ang="0">
                  <a:pos x="T0" y="T1"/>
                </a:cxn>
                <a:cxn ang="0">
                  <a:pos x="T2" y="T3"/>
                </a:cxn>
                <a:cxn ang="0">
                  <a:pos x="T4" y="T5"/>
                </a:cxn>
              </a:cxnLst>
              <a:rect l="0" t="0" r="r" b="b"/>
              <a:pathLst>
                <a:path w="40" h="28">
                  <a:moveTo>
                    <a:pt x="27" y="1"/>
                  </a:moveTo>
                  <a:cubicBezTo>
                    <a:pt x="35" y="0"/>
                    <a:pt x="40" y="10"/>
                    <a:pt x="38" y="17"/>
                  </a:cubicBezTo>
                  <a:cubicBezTo>
                    <a:pt x="17" y="28"/>
                    <a:pt x="0" y="7"/>
                    <a:pt x="27"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4" name="Freeform 45">
              <a:extLst>
                <a:ext uri="{FF2B5EF4-FFF2-40B4-BE49-F238E27FC236}">
                  <a16:creationId xmlns:a16="http://schemas.microsoft.com/office/drawing/2014/main" id="{21074F2E-8AA1-99B0-4672-A80D4E365A06}"/>
                </a:ext>
              </a:extLst>
            </p:cNvPr>
            <p:cNvSpPr>
              <a:spLocks/>
            </p:cNvSpPr>
            <p:nvPr/>
          </p:nvSpPr>
          <p:spPr bwMode="auto">
            <a:xfrm rot="5400000">
              <a:off x="11075637" y="5836680"/>
              <a:ext cx="144445" cy="102819"/>
            </a:xfrm>
            <a:custGeom>
              <a:avLst/>
              <a:gdLst>
                <a:gd name="T0" fmla="*/ 31 w 44"/>
                <a:gd name="T1" fmla="*/ 0 h 34"/>
                <a:gd name="T2" fmla="*/ 42 w 44"/>
                <a:gd name="T3" fmla="*/ 19 h 34"/>
                <a:gd name="T4" fmla="*/ 31 w 44"/>
                <a:gd name="T5" fmla="*/ 0 h 34"/>
              </a:gdLst>
              <a:ahLst/>
              <a:cxnLst>
                <a:cxn ang="0">
                  <a:pos x="T0" y="T1"/>
                </a:cxn>
                <a:cxn ang="0">
                  <a:pos x="T2" y="T3"/>
                </a:cxn>
                <a:cxn ang="0">
                  <a:pos x="T4" y="T5"/>
                </a:cxn>
              </a:cxnLst>
              <a:rect l="0" t="0" r="r" b="b"/>
              <a:pathLst>
                <a:path w="44" h="34">
                  <a:moveTo>
                    <a:pt x="31" y="0"/>
                  </a:moveTo>
                  <a:cubicBezTo>
                    <a:pt x="39" y="0"/>
                    <a:pt x="44" y="12"/>
                    <a:pt x="42" y="19"/>
                  </a:cubicBezTo>
                  <a:cubicBezTo>
                    <a:pt x="25" y="34"/>
                    <a:pt x="0" y="8"/>
                    <a:pt x="3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5" name="Freeform 46">
              <a:extLst>
                <a:ext uri="{FF2B5EF4-FFF2-40B4-BE49-F238E27FC236}">
                  <a16:creationId xmlns:a16="http://schemas.microsoft.com/office/drawing/2014/main" id="{C18E176E-E7FA-F80E-312B-A3975B22F93B}"/>
                </a:ext>
              </a:extLst>
            </p:cNvPr>
            <p:cNvSpPr>
              <a:spLocks/>
            </p:cNvSpPr>
            <p:nvPr/>
          </p:nvSpPr>
          <p:spPr bwMode="auto">
            <a:xfrm rot="5400000">
              <a:off x="11124696" y="2830776"/>
              <a:ext cx="121406" cy="81603"/>
            </a:xfrm>
            <a:custGeom>
              <a:avLst/>
              <a:gdLst>
                <a:gd name="T0" fmla="*/ 19 w 37"/>
                <a:gd name="T1" fmla="*/ 1 h 27"/>
                <a:gd name="T2" fmla="*/ 21 w 37"/>
                <a:gd name="T3" fmla="*/ 27 h 27"/>
                <a:gd name="T4" fmla="*/ 19 w 37"/>
                <a:gd name="T5" fmla="*/ 1 h 27"/>
              </a:gdLst>
              <a:ahLst/>
              <a:cxnLst>
                <a:cxn ang="0">
                  <a:pos x="T0" y="T1"/>
                </a:cxn>
                <a:cxn ang="0">
                  <a:pos x="T2" y="T3"/>
                </a:cxn>
                <a:cxn ang="0">
                  <a:pos x="T4" y="T5"/>
                </a:cxn>
              </a:cxnLst>
              <a:rect l="0" t="0" r="r" b="b"/>
              <a:pathLst>
                <a:path w="37" h="27">
                  <a:moveTo>
                    <a:pt x="19" y="1"/>
                  </a:moveTo>
                  <a:cubicBezTo>
                    <a:pt x="31" y="2"/>
                    <a:pt x="37" y="24"/>
                    <a:pt x="21" y="27"/>
                  </a:cubicBezTo>
                  <a:cubicBezTo>
                    <a:pt x="1" y="27"/>
                    <a:pt x="0" y="0"/>
                    <a:pt x="19"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6" name="Freeform 47">
              <a:extLst>
                <a:ext uri="{FF2B5EF4-FFF2-40B4-BE49-F238E27FC236}">
                  <a16:creationId xmlns:a16="http://schemas.microsoft.com/office/drawing/2014/main" id="{8FA78FFC-1FF3-9F36-08EE-574B9EB062F0}"/>
                </a:ext>
              </a:extLst>
            </p:cNvPr>
            <p:cNvSpPr>
              <a:spLocks/>
            </p:cNvSpPr>
            <p:nvPr/>
          </p:nvSpPr>
          <p:spPr bwMode="auto">
            <a:xfrm rot="5400000">
              <a:off x="11082841" y="3849727"/>
              <a:ext cx="147990" cy="78339"/>
            </a:xfrm>
            <a:custGeom>
              <a:avLst/>
              <a:gdLst>
                <a:gd name="T0" fmla="*/ 22 w 45"/>
                <a:gd name="T1" fmla="*/ 0 h 26"/>
                <a:gd name="T2" fmla="*/ 28 w 45"/>
                <a:gd name="T3" fmla="*/ 26 h 26"/>
                <a:gd name="T4" fmla="*/ 22 w 45"/>
                <a:gd name="T5" fmla="*/ 0 h 26"/>
              </a:gdLst>
              <a:ahLst/>
              <a:cxnLst>
                <a:cxn ang="0">
                  <a:pos x="T0" y="T1"/>
                </a:cxn>
                <a:cxn ang="0">
                  <a:pos x="T2" y="T3"/>
                </a:cxn>
                <a:cxn ang="0">
                  <a:pos x="T4" y="T5"/>
                </a:cxn>
              </a:cxnLst>
              <a:rect l="0" t="0" r="r" b="b"/>
              <a:pathLst>
                <a:path w="45" h="26">
                  <a:moveTo>
                    <a:pt x="22" y="0"/>
                  </a:moveTo>
                  <a:cubicBezTo>
                    <a:pt x="32" y="2"/>
                    <a:pt x="45" y="22"/>
                    <a:pt x="28" y="26"/>
                  </a:cubicBezTo>
                  <a:cubicBezTo>
                    <a:pt x="10" y="24"/>
                    <a:pt x="0" y="9"/>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7" name="Freeform 48">
              <a:extLst>
                <a:ext uri="{FF2B5EF4-FFF2-40B4-BE49-F238E27FC236}">
                  <a16:creationId xmlns:a16="http://schemas.microsoft.com/office/drawing/2014/main" id="{6B1572ED-28DA-4E71-13F7-88E5F3B65F56}"/>
                </a:ext>
              </a:extLst>
            </p:cNvPr>
            <p:cNvSpPr>
              <a:spLocks/>
            </p:cNvSpPr>
            <p:nvPr/>
          </p:nvSpPr>
          <p:spPr bwMode="auto">
            <a:xfrm rot="5400000">
              <a:off x="11078098" y="3616257"/>
              <a:ext cx="133812" cy="79154"/>
            </a:xfrm>
            <a:custGeom>
              <a:avLst/>
              <a:gdLst>
                <a:gd name="T0" fmla="*/ 19 w 41"/>
                <a:gd name="T1" fmla="*/ 0 h 26"/>
                <a:gd name="T2" fmla="*/ 7 w 41"/>
                <a:gd name="T3" fmla="*/ 19 h 26"/>
                <a:gd name="T4" fmla="*/ 19 w 41"/>
                <a:gd name="T5" fmla="*/ 0 h 26"/>
              </a:gdLst>
              <a:ahLst/>
              <a:cxnLst>
                <a:cxn ang="0">
                  <a:pos x="T0" y="T1"/>
                </a:cxn>
                <a:cxn ang="0">
                  <a:pos x="T2" y="T3"/>
                </a:cxn>
                <a:cxn ang="0">
                  <a:pos x="T4" y="T5"/>
                </a:cxn>
              </a:cxnLst>
              <a:rect l="0" t="0" r="r" b="b"/>
              <a:pathLst>
                <a:path w="41" h="26">
                  <a:moveTo>
                    <a:pt x="19" y="0"/>
                  </a:moveTo>
                  <a:cubicBezTo>
                    <a:pt x="41" y="9"/>
                    <a:pt x="28" y="26"/>
                    <a:pt x="7" y="19"/>
                  </a:cubicBezTo>
                  <a:cubicBezTo>
                    <a:pt x="0" y="8"/>
                    <a:pt x="7" y="1"/>
                    <a:pt x="1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8" name="Freeform 49">
              <a:extLst>
                <a:ext uri="{FF2B5EF4-FFF2-40B4-BE49-F238E27FC236}">
                  <a16:creationId xmlns:a16="http://schemas.microsoft.com/office/drawing/2014/main" id="{ABA1E5A1-C5D3-9380-9F31-44BD200EC2C1}"/>
                </a:ext>
              </a:extLst>
            </p:cNvPr>
            <p:cNvSpPr>
              <a:spLocks/>
            </p:cNvSpPr>
            <p:nvPr/>
          </p:nvSpPr>
          <p:spPr bwMode="auto">
            <a:xfrm rot="5400000">
              <a:off x="11076712" y="6507925"/>
              <a:ext cx="127608" cy="81603"/>
            </a:xfrm>
            <a:custGeom>
              <a:avLst/>
              <a:gdLst>
                <a:gd name="T0" fmla="*/ 21 w 39"/>
                <a:gd name="T1" fmla="*/ 2 h 27"/>
                <a:gd name="T2" fmla="*/ 26 w 39"/>
                <a:gd name="T3" fmla="*/ 24 h 27"/>
                <a:gd name="T4" fmla="*/ 21 w 39"/>
                <a:gd name="T5" fmla="*/ 2 h 27"/>
              </a:gdLst>
              <a:ahLst/>
              <a:cxnLst>
                <a:cxn ang="0">
                  <a:pos x="T0" y="T1"/>
                </a:cxn>
                <a:cxn ang="0">
                  <a:pos x="T2" y="T3"/>
                </a:cxn>
                <a:cxn ang="0">
                  <a:pos x="T4" y="T5"/>
                </a:cxn>
              </a:cxnLst>
              <a:rect l="0" t="0" r="r" b="b"/>
              <a:pathLst>
                <a:path w="39" h="27">
                  <a:moveTo>
                    <a:pt x="21" y="2"/>
                  </a:moveTo>
                  <a:cubicBezTo>
                    <a:pt x="36" y="0"/>
                    <a:pt x="39" y="17"/>
                    <a:pt x="26" y="24"/>
                  </a:cubicBezTo>
                  <a:cubicBezTo>
                    <a:pt x="8" y="27"/>
                    <a:pt x="0" y="9"/>
                    <a:pt x="21"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9" name="Freeform 8">
              <a:extLst>
                <a:ext uri="{FF2B5EF4-FFF2-40B4-BE49-F238E27FC236}">
                  <a16:creationId xmlns:a16="http://schemas.microsoft.com/office/drawing/2014/main" id="{6F73BEA8-80FF-F02C-391B-D56508E3DCF7}"/>
                </a:ext>
              </a:extLst>
            </p:cNvPr>
            <p:cNvSpPr>
              <a:spLocks/>
            </p:cNvSpPr>
            <p:nvPr/>
          </p:nvSpPr>
          <p:spPr bwMode="auto">
            <a:xfrm rot="5400000">
              <a:off x="11141853" y="34906"/>
              <a:ext cx="131153" cy="88130"/>
            </a:xfrm>
            <a:custGeom>
              <a:avLst/>
              <a:gdLst>
                <a:gd name="T0" fmla="*/ 26 w 40"/>
                <a:gd name="T1" fmla="*/ 0 h 29"/>
                <a:gd name="T2" fmla="*/ 39 w 40"/>
                <a:gd name="T3" fmla="*/ 20 h 29"/>
                <a:gd name="T4" fmla="*/ 26 w 40"/>
                <a:gd name="T5" fmla="*/ 0 h 29"/>
              </a:gdLst>
              <a:ahLst/>
              <a:cxnLst>
                <a:cxn ang="0">
                  <a:pos x="T0" y="T1"/>
                </a:cxn>
                <a:cxn ang="0">
                  <a:pos x="T2" y="T3"/>
                </a:cxn>
                <a:cxn ang="0">
                  <a:pos x="T4" y="T5"/>
                </a:cxn>
              </a:cxnLst>
              <a:rect l="0" t="0" r="r" b="b"/>
              <a:pathLst>
                <a:path w="40" h="29">
                  <a:moveTo>
                    <a:pt x="26" y="0"/>
                  </a:moveTo>
                  <a:cubicBezTo>
                    <a:pt x="34" y="0"/>
                    <a:pt x="40" y="10"/>
                    <a:pt x="39" y="20"/>
                  </a:cubicBezTo>
                  <a:cubicBezTo>
                    <a:pt x="17" y="29"/>
                    <a:pt x="0" y="10"/>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70" name="Freeform 106">
              <a:extLst>
                <a:ext uri="{FF2B5EF4-FFF2-40B4-BE49-F238E27FC236}">
                  <a16:creationId xmlns:a16="http://schemas.microsoft.com/office/drawing/2014/main" id="{DF39E377-C1C9-5119-972F-16E737331147}"/>
                </a:ext>
              </a:extLst>
            </p:cNvPr>
            <p:cNvSpPr>
              <a:spLocks/>
            </p:cNvSpPr>
            <p:nvPr/>
          </p:nvSpPr>
          <p:spPr bwMode="auto">
            <a:xfrm rot="5400000">
              <a:off x="11301184" y="6639670"/>
              <a:ext cx="134697" cy="97107"/>
            </a:xfrm>
            <a:custGeom>
              <a:avLst/>
              <a:gdLst>
                <a:gd name="T0" fmla="*/ 25 w 41"/>
                <a:gd name="T1" fmla="*/ 0 h 32"/>
                <a:gd name="T2" fmla="*/ 4 w 41"/>
                <a:gd name="T3" fmla="*/ 18 h 32"/>
                <a:gd name="T4" fmla="*/ 25 w 41"/>
                <a:gd name="T5" fmla="*/ 0 h 32"/>
              </a:gdLst>
              <a:ahLst/>
              <a:cxnLst>
                <a:cxn ang="0">
                  <a:pos x="T0" y="T1"/>
                </a:cxn>
                <a:cxn ang="0">
                  <a:pos x="T2" y="T3"/>
                </a:cxn>
                <a:cxn ang="0">
                  <a:pos x="T4" y="T5"/>
                </a:cxn>
              </a:cxnLst>
              <a:rect l="0" t="0" r="r" b="b"/>
              <a:pathLst>
                <a:path w="41" h="32">
                  <a:moveTo>
                    <a:pt x="25" y="0"/>
                  </a:moveTo>
                  <a:cubicBezTo>
                    <a:pt x="41" y="13"/>
                    <a:pt x="15" y="32"/>
                    <a:pt x="4" y="18"/>
                  </a:cubicBezTo>
                  <a:cubicBezTo>
                    <a:pt x="0" y="5"/>
                    <a:pt x="15" y="0"/>
                    <a:pt x="2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sp>
        <p:nvSpPr>
          <p:cNvPr id="8" name="Rectangle 7">
            <a:extLst>
              <a:ext uri="{FF2B5EF4-FFF2-40B4-BE49-F238E27FC236}">
                <a16:creationId xmlns:a16="http://schemas.microsoft.com/office/drawing/2014/main" id="{476AC089-DD2C-5DFB-C1F1-2F6A05F9C842}"/>
              </a:ext>
              <a:ext uri="{C183D7F6-B498-43B3-948B-1728B52AA6E4}">
                <adec:decorative xmlns:adec="http://schemas.microsoft.com/office/drawing/2017/decorative" val="1"/>
              </a:ext>
            </a:extLst>
          </p:cNvPr>
          <p:cNvSpPr/>
          <p:nvPr userDrawn="1"/>
        </p:nvSpPr>
        <p:spPr>
          <a:xfrm>
            <a:off x="5464091" y="896112"/>
            <a:ext cx="6724202" cy="5065776"/>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2772C41-A024-2F33-1F04-21E003FA7291}"/>
              </a:ext>
            </a:extLst>
          </p:cNvPr>
          <p:cNvSpPr>
            <a:spLocks noGrp="1"/>
          </p:cNvSpPr>
          <p:nvPr>
            <p:ph type="ctrTitle"/>
          </p:nvPr>
        </p:nvSpPr>
        <p:spPr>
          <a:xfrm>
            <a:off x="5747894" y="1084993"/>
            <a:ext cx="5064754" cy="2352356"/>
          </a:xfrm>
        </p:spPr>
        <p:txBody>
          <a:bodyPr anchor="ctr">
            <a:noAutofit/>
          </a:bodyPr>
          <a:lstStyle>
            <a:lvl1pPr algn="ctr">
              <a:defRPr sz="4000"/>
            </a:lvl1pPr>
          </a:lstStyle>
          <a:p>
            <a:r>
              <a:rPr lang="en-US"/>
              <a:t>Click to edit Master title style</a:t>
            </a:r>
            <a:endParaRPr lang="en-US" dirty="0"/>
          </a:p>
        </p:txBody>
      </p:sp>
      <p:sp>
        <p:nvSpPr>
          <p:cNvPr id="7" name="Picture Placeholder 7">
            <a:extLst>
              <a:ext uri="{FF2B5EF4-FFF2-40B4-BE49-F238E27FC236}">
                <a16:creationId xmlns:a16="http://schemas.microsoft.com/office/drawing/2014/main" id="{AA872EE9-FDFB-95A7-3547-DCAA0B51FE21}"/>
              </a:ext>
            </a:extLst>
          </p:cNvPr>
          <p:cNvSpPr>
            <a:spLocks noGrp="1"/>
          </p:cNvSpPr>
          <p:nvPr>
            <p:ph type="pic" sz="quarter" idx="13"/>
          </p:nvPr>
        </p:nvSpPr>
        <p:spPr>
          <a:xfrm>
            <a:off x="1069846" y="896112"/>
            <a:ext cx="4394245" cy="5065776"/>
          </a:xfrm>
        </p:spPr>
        <p:txBody>
          <a:bodyPr/>
          <a:lstStyle>
            <a:lvl1pPr marL="0" indent="0" algn="ctr">
              <a:buNone/>
              <a:defRPr/>
            </a:lvl1pPr>
          </a:lstStyle>
          <a:p>
            <a:r>
              <a:rPr lang="en-US"/>
              <a:t>Click icon to add picture</a:t>
            </a:r>
            <a:endParaRPr lang="en-US" dirty="0"/>
          </a:p>
        </p:txBody>
      </p:sp>
      <p:sp>
        <p:nvSpPr>
          <p:cNvPr id="12" name="Content Placeholder 2">
            <a:extLst>
              <a:ext uri="{FF2B5EF4-FFF2-40B4-BE49-F238E27FC236}">
                <a16:creationId xmlns:a16="http://schemas.microsoft.com/office/drawing/2014/main" id="{A45082B6-8A15-D00B-45F6-C5C1803E4559}"/>
              </a:ext>
            </a:extLst>
          </p:cNvPr>
          <p:cNvSpPr>
            <a:spLocks noGrp="1"/>
          </p:cNvSpPr>
          <p:nvPr>
            <p:ph idx="1" hasCustomPrompt="1"/>
          </p:nvPr>
        </p:nvSpPr>
        <p:spPr>
          <a:xfrm>
            <a:off x="6361643" y="3445698"/>
            <a:ext cx="3837256" cy="2472818"/>
          </a:xfrm>
        </p:spPr>
        <p:txBody>
          <a:bodyPr anchor="t">
            <a:noAutofit/>
          </a:bodyPr>
          <a:lstStyle>
            <a:lvl1pPr marL="0" indent="0" algn="ctr">
              <a:lnSpc>
                <a:spcPct val="100000"/>
              </a:lnSpc>
              <a:spcBef>
                <a:spcPts val="1000"/>
              </a:spcBef>
              <a:buNone/>
              <a:defRPr sz="2400"/>
            </a:lvl1pPr>
            <a:lvl2pPr marL="228600" indent="0" algn="ctr">
              <a:lnSpc>
                <a:spcPct val="100000"/>
              </a:lnSpc>
              <a:spcBef>
                <a:spcPts val="1000"/>
              </a:spcBef>
              <a:buFont typeface="Arial" panose="020B0604020202020204" pitchFamily="34" charset="0"/>
              <a:buNone/>
              <a:defRPr sz="2000"/>
            </a:lvl2pPr>
            <a:lvl3pPr marL="262890" indent="0" algn="ctr">
              <a:lnSpc>
                <a:spcPct val="100000"/>
              </a:lnSpc>
              <a:spcBef>
                <a:spcPts val="1000"/>
              </a:spcBef>
              <a:buNone/>
              <a:defRPr sz="1800"/>
            </a:lvl3pPr>
            <a:lvl4pPr marL="548640" indent="0" algn="ctr">
              <a:lnSpc>
                <a:spcPct val="100000"/>
              </a:lnSpc>
              <a:spcBef>
                <a:spcPts val="1000"/>
              </a:spcBef>
              <a:buFont typeface="Arial" panose="020B0604020202020204" pitchFamily="34" charset="0"/>
              <a:buNone/>
              <a:defRPr sz="1600"/>
            </a:lvl4pPr>
            <a:lvl5pPr marL="548640" indent="0" algn="ctr">
              <a:lnSpc>
                <a:spcPct val="100000"/>
              </a:lnSpc>
              <a:spcBef>
                <a:spcPts val="1000"/>
              </a:spcBef>
              <a:buNone/>
              <a:defRPr sz="16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1957D599-49CF-19FE-6D86-C5EDB765F413}"/>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C0070940-5919-2C95-2278-32E50BF14DD1}"/>
              </a:ext>
            </a:extLst>
          </p:cNvPr>
          <p:cNvSpPr>
            <a:spLocks noGrp="1"/>
          </p:cNvSpPr>
          <p:nvPr>
            <p:ph type="dt" sz="half" idx="10"/>
          </p:nvPr>
        </p:nvSpPr>
        <p:spPr/>
        <p:txBody>
          <a:bodyPr/>
          <a:lstStyle/>
          <a:p>
            <a:r>
              <a:rPr lang="en-US"/>
              <a:t>20XX</a:t>
            </a:r>
            <a:endParaRPr lang="en-US" dirty="0"/>
          </a:p>
        </p:txBody>
      </p:sp>
      <p:sp>
        <p:nvSpPr>
          <p:cNvPr id="6" name="Slide Number Placeholder 5">
            <a:extLst>
              <a:ext uri="{FF2B5EF4-FFF2-40B4-BE49-F238E27FC236}">
                <a16:creationId xmlns:a16="http://schemas.microsoft.com/office/drawing/2014/main" id="{28931DF1-1C8D-86B9-BFDD-098FFC00FDC2}"/>
              </a:ext>
            </a:extLst>
          </p:cNvPr>
          <p:cNvSpPr>
            <a:spLocks noGrp="1"/>
          </p:cNvSpPr>
          <p:nvPr>
            <p:ph type="sldNum" sz="quarter" idx="12"/>
          </p:nvPr>
        </p:nvSpPr>
        <p:spPr/>
        <p:txBody>
          <a:bodyPr/>
          <a:lstStyle/>
          <a:p>
            <a:fld id="{CBD12358-51D2-46B3-9BDE-DF29528B9454}" type="slidenum">
              <a:rPr lang="en-US" smtClean="0"/>
              <a:t>‹#›</a:t>
            </a:fld>
            <a:endParaRPr lang="en-US" dirty="0"/>
          </a:p>
        </p:txBody>
      </p:sp>
    </p:spTree>
    <p:extLst>
      <p:ext uri="{BB962C8B-B14F-4D97-AF65-F5344CB8AC3E}">
        <p14:creationId xmlns:p14="http://schemas.microsoft.com/office/powerpoint/2010/main" val="39576830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Title and Conten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9BA523-EF01-4656-9D54-347E984FD329}"/>
              </a:ext>
            </a:extLst>
          </p:cNvPr>
          <p:cNvSpPr>
            <a:spLocks noGrp="1"/>
          </p:cNvSpPr>
          <p:nvPr>
            <p:ph type="title" hasCustomPrompt="1"/>
          </p:nvPr>
        </p:nvSpPr>
        <p:spPr>
          <a:xfrm>
            <a:off x="1069848" y="453497"/>
            <a:ext cx="7323472" cy="1447380"/>
          </a:xfrm>
        </p:spPr>
        <p:txBody>
          <a:bodyPr>
            <a:normAutofit/>
          </a:bodyPr>
          <a:lstStyle>
            <a:lvl1pPr>
              <a:defRPr sz="3200"/>
            </a:lvl1pPr>
          </a:lstStyle>
          <a:p>
            <a:r>
              <a:rPr lang="en-US" dirty="0"/>
              <a:t>Click to add title</a:t>
            </a:r>
          </a:p>
        </p:txBody>
      </p:sp>
      <p:sp>
        <p:nvSpPr>
          <p:cNvPr id="3" name="Content Placeholder 2">
            <a:extLst>
              <a:ext uri="{FF2B5EF4-FFF2-40B4-BE49-F238E27FC236}">
                <a16:creationId xmlns:a16="http://schemas.microsoft.com/office/drawing/2014/main" id="{2AD52871-79D5-420E-8207-BEF7BE44A9B6}"/>
              </a:ext>
            </a:extLst>
          </p:cNvPr>
          <p:cNvSpPr>
            <a:spLocks noGrp="1"/>
          </p:cNvSpPr>
          <p:nvPr>
            <p:ph idx="1" hasCustomPrompt="1"/>
          </p:nvPr>
        </p:nvSpPr>
        <p:spPr>
          <a:xfrm>
            <a:off x="1069847" y="1970360"/>
            <a:ext cx="7323473" cy="3936663"/>
          </a:xfrm>
        </p:spPr>
        <p:txBody>
          <a:bodyPr anchor="t">
            <a:normAutofit/>
          </a:bodyPr>
          <a:lstStyle>
            <a:lvl1pPr marL="0" indent="0">
              <a:lnSpc>
                <a:spcPct val="140000"/>
              </a:lnSpc>
              <a:spcBef>
                <a:spcPts val="1000"/>
              </a:spcBef>
              <a:buNone/>
              <a:defRPr sz="1800"/>
            </a:lvl1pPr>
            <a:lvl2pPr marL="514350" indent="-285750">
              <a:lnSpc>
                <a:spcPct val="140000"/>
              </a:lnSpc>
              <a:spcBef>
                <a:spcPts val="1000"/>
              </a:spcBef>
              <a:buFont typeface="Arial" panose="020B0604020202020204" pitchFamily="34" charset="0"/>
              <a:buChar char="•"/>
              <a:defRPr sz="1600"/>
            </a:lvl2pPr>
            <a:lvl3pPr marL="822960" indent="-285750">
              <a:lnSpc>
                <a:spcPct val="140000"/>
              </a:lnSpc>
              <a:spcBef>
                <a:spcPts val="1000"/>
              </a:spcBef>
              <a:buFont typeface="Arial" panose="020B0604020202020204" pitchFamily="34" charset="0"/>
              <a:buChar char="•"/>
              <a:defRPr sz="1400"/>
            </a:lvl3pPr>
            <a:lvl4pPr marL="1097280" indent="-171450">
              <a:lnSpc>
                <a:spcPct val="140000"/>
              </a:lnSpc>
              <a:spcBef>
                <a:spcPts val="1000"/>
              </a:spcBef>
              <a:buFont typeface="Arial" panose="020B0604020202020204" pitchFamily="34" charset="0"/>
              <a:buChar char="•"/>
              <a:defRPr sz="1200"/>
            </a:lvl4pPr>
            <a:lvl5pPr marL="1371600" indent="-171450">
              <a:lnSpc>
                <a:spcPct val="140000"/>
              </a:lnSpc>
              <a:spcBef>
                <a:spcPts val="1000"/>
              </a:spcBef>
              <a:buFont typeface="Arial" panose="020B0604020202020204" pitchFamily="34" charset="0"/>
              <a:buChar char="•"/>
              <a:defRPr sz="12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Footer Placeholder 4">
            <a:extLst>
              <a:ext uri="{FF2B5EF4-FFF2-40B4-BE49-F238E27FC236}">
                <a16:creationId xmlns:a16="http://schemas.microsoft.com/office/drawing/2014/main" id="{85E76BAB-D3E2-7A86-4382-6897A8FDDAC1}"/>
              </a:ext>
            </a:extLst>
          </p:cNvPr>
          <p:cNvSpPr>
            <a:spLocks noGrp="1"/>
          </p:cNvSpPr>
          <p:nvPr>
            <p:ph type="ftr" sz="quarter" idx="11"/>
          </p:nvPr>
        </p:nvSpPr>
        <p:spPr>
          <a:xfrm rot="5400000">
            <a:off x="-1754871" y="2093199"/>
            <a:ext cx="4157472" cy="416082"/>
          </a:xfrm>
        </p:spPr>
        <p:txBody>
          <a:bodyPr/>
          <a:lstStyle/>
          <a:p>
            <a:endParaRPr lang="en-US" dirty="0"/>
          </a:p>
        </p:txBody>
      </p:sp>
      <p:sp>
        <p:nvSpPr>
          <p:cNvPr id="4" name="Date Placeholder 3">
            <a:extLst>
              <a:ext uri="{FF2B5EF4-FFF2-40B4-BE49-F238E27FC236}">
                <a16:creationId xmlns:a16="http://schemas.microsoft.com/office/drawing/2014/main" id="{896D32D3-8223-4851-BB8E-CB489B975FD6}"/>
              </a:ext>
            </a:extLst>
          </p:cNvPr>
          <p:cNvSpPr>
            <a:spLocks noGrp="1"/>
          </p:cNvSpPr>
          <p:nvPr>
            <p:ph type="dt" sz="half" idx="10"/>
          </p:nvPr>
        </p:nvSpPr>
        <p:spPr/>
        <p:txBody>
          <a:bodyPr/>
          <a:lstStyle/>
          <a:p>
            <a:r>
              <a:rPr lang="en-US"/>
              <a:t>20XX</a:t>
            </a:r>
            <a:endParaRPr lang="en-US" dirty="0"/>
          </a:p>
        </p:txBody>
      </p:sp>
      <p:sp>
        <p:nvSpPr>
          <p:cNvPr id="6" name="Slide Number Placeholder 5">
            <a:extLst>
              <a:ext uri="{FF2B5EF4-FFF2-40B4-BE49-F238E27FC236}">
                <a16:creationId xmlns:a16="http://schemas.microsoft.com/office/drawing/2014/main" id="{DBBC448B-FCF6-40C5-8BB6-15B70E8897CB}"/>
              </a:ext>
            </a:extLst>
          </p:cNvPr>
          <p:cNvSpPr>
            <a:spLocks noGrp="1"/>
          </p:cNvSpPr>
          <p:nvPr>
            <p:ph type="sldNum" sz="quarter" idx="12"/>
          </p:nvPr>
        </p:nvSpPr>
        <p:spPr/>
        <p:txBody>
          <a:bodyPr/>
          <a:lstStyle/>
          <a:p>
            <a:fld id="{4C8B8A27-DF03-4546-BA93-21C967D57E5C}" type="slidenum">
              <a:rPr lang="en-US" smtClean="0"/>
              <a:t>‹#›</a:t>
            </a:fld>
            <a:endParaRPr lang="en-US" dirty="0"/>
          </a:p>
        </p:txBody>
      </p:sp>
      <p:grpSp>
        <p:nvGrpSpPr>
          <p:cNvPr id="5" name="Group 4">
            <a:extLst>
              <a:ext uri="{FF2B5EF4-FFF2-40B4-BE49-F238E27FC236}">
                <a16:creationId xmlns:a16="http://schemas.microsoft.com/office/drawing/2014/main" id="{715C76E7-AB26-88E2-D65E-2E3C77D66F65}"/>
              </a:ext>
              <a:ext uri="{C183D7F6-B498-43B3-948B-1728B52AA6E4}">
                <adec:decorative xmlns:adec="http://schemas.microsoft.com/office/drawing/2017/decorative" val="1"/>
              </a:ext>
            </a:extLst>
          </p:cNvPr>
          <p:cNvGrpSpPr/>
          <p:nvPr userDrawn="1"/>
        </p:nvGrpSpPr>
        <p:grpSpPr>
          <a:xfrm>
            <a:off x="11096450" y="13394"/>
            <a:ext cx="494218" cy="6814823"/>
            <a:chOff x="11096450" y="13394"/>
            <a:chExt cx="494218" cy="6814823"/>
          </a:xfrm>
          <a:solidFill>
            <a:schemeClr val="bg2">
              <a:lumMod val="90000"/>
            </a:schemeClr>
          </a:solidFill>
        </p:grpSpPr>
        <p:sp>
          <p:nvSpPr>
            <p:cNvPr id="8" name="Freeform 8">
              <a:extLst>
                <a:ext uri="{FF2B5EF4-FFF2-40B4-BE49-F238E27FC236}">
                  <a16:creationId xmlns:a16="http://schemas.microsoft.com/office/drawing/2014/main" id="{A7F12763-35ED-ABA1-B1B9-ECA0300EC7B2}"/>
                </a:ext>
              </a:extLst>
            </p:cNvPr>
            <p:cNvSpPr>
              <a:spLocks/>
            </p:cNvSpPr>
            <p:nvPr/>
          </p:nvSpPr>
          <p:spPr bwMode="auto">
            <a:xfrm rot="5400000">
              <a:off x="11108009" y="6718576"/>
              <a:ext cx="131153" cy="88130"/>
            </a:xfrm>
            <a:custGeom>
              <a:avLst/>
              <a:gdLst>
                <a:gd name="T0" fmla="*/ 26 w 40"/>
                <a:gd name="T1" fmla="*/ 0 h 29"/>
                <a:gd name="T2" fmla="*/ 39 w 40"/>
                <a:gd name="T3" fmla="*/ 20 h 29"/>
                <a:gd name="T4" fmla="*/ 26 w 40"/>
                <a:gd name="T5" fmla="*/ 0 h 29"/>
              </a:gdLst>
              <a:ahLst/>
              <a:cxnLst>
                <a:cxn ang="0">
                  <a:pos x="T0" y="T1"/>
                </a:cxn>
                <a:cxn ang="0">
                  <a:pos x="T2" y="T3"/>
                </a:cxn>
                <a:cxn ang="0">
                  <a:pos x="T4" y="T5"/>
                </a:cxn>
              </a:cxnLst>
              <a:rect l="0" t="0" r="r" b="b"/>
              <a:pathLst>
                <a:path w="40" h="29">
                  <a:moveTo>
                    <a:pt x="26" y="0"/>
                  </a:moveTo>
                  <a:cubicBezTo>
                    <a:pt x="34" y="0"/>
                    <a:pt x="40" y="10"/>
                    <a:pt x="39" y="20"/>
                  </a:cubicBezTo>
                  <a:cubicBezTo>
                    <a:pt x="17" y="29"/>
                    <a:pt x="0" y="10"/>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9" name="Freeform 10">
              <a:extLst>
                <a:ext uri="{FF2B5EF4-FFF2-40B4-BE49-F238E27FC236}">
                  <a16:creationId xmlns:a16="http://schemas.microsoft.com/office/drawing/2014/main" id="{428C6819-E6F6-EC0A-3915-2210ED5FD5CB}"/>
                </a:ext>
              </a:extLst>
            </p:cNvPr>
            <p:cNvSpPr>
              <a:spLocks/>
            </p:cNvSpPr>
            <p:nvPr/>
          </p:nvSpPr>
          <p:spPr bwMode="auto">
            <a:xfrm rot="5400000">
              <a:off x="11475034" y="77813"/>
              <a:ext cx="138242" cy="88130"/>
            </a:xfrm>
            <a:custGeom>
              <a:avLst/>
              <a:gdLst>
                <a:gd name="T0" fmla="*/ 22 w 42"/>
                <a:gd name="T1" fmla="*/ 0 h 29"/>
                <a:gd name="T2" fmla="*/ 14 w 42"/>
                <a:gd name="T3" fmla="*/ 25 h 29"/>
                <a:gd name="T4" fmla="*/ 22 w 42"/>
                <a:gd name="T5" fmla="*/ 0 h 29"/>
              </a:gdLst>
              <a:ahLst/>
              <a:cxnLst>
                <a:cxn ang="0">
                  <a:pos x="T0" y="T1"/>
                </a:cxn>
                <a:cxn ang="0">
                  <a:pos x="T2" y="T3"/>
                </a:cxn>
                <a:cxn ang="0">
                  <a:pos x="T4" y="T5"/>
                </a:cxn>
              </a:cxnLst>
              <a:rect l="0" t="0" r="r" b="b"/>
              <a:pathLst>
                <a:path w="42" h="29">
                  <a:moveTo>
                    <a:pt x="22" y="0"/>
                  </a:moveTo>
                  <a:cubicBezTo>
                    <a:pt x="42" y="7"/>
                    <a:pt x="28" y="29"/>
                    <a:pt x="14" y="25"/>
                  </a:cubicBezTo>
                  <a:cubicBezTo>
                    <a:pt x="0" y="18"/>
                    <a:pt x="8" y="1"/>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0" name="Freeform 15">
              <a:extLst>
                <a:ext uri="{FF2B5EF4-FFF2-40B4-BE49-F238E27FC236}">
                  <a16:creationId xmlns:a16="http://schemas.microsoft.com/office/drawing/2014/main" id="{D35D55BE-4E02-8709-08CD-DCDF028896A6}"/>
                </a:ext>
              </a:extLst>
            </p:cNvPr>
            <p:cNvSpPr>
              <a:spLocks/>
            </p:cNvSpPr>
            <p:nvPr/>
          </p:nvSpPr>
          <p:spPr bwMode="auto">
            <a:xfrm rot="5400000">
              <a:off x="11478964" y="592010"/>
              <a:ext cx="121406" cy="72626"/>
            </a:xfrm>
            <a:custGeom>
              <a:avLst/>
              <a:gdLst>
                <a:gd name="T0" fmla="*/ 16 w 37"/>
                <a:gd name="T1" fmla="*/ 0 h 24"/>
                <a:gd name="T2" fmla="*/ 11 w 37"/>
                <a:gd name="T3" fmla="*/ 24 h 24"/>
                <a:gd name="T4" fmla="*/ 16 w 37"/>
                <a:gd name="T5" fmla="*/ 0 h 24"/>
              </a:gdLst>
              <a:ahLst/>
              <a:cxnLst>
                <a:cxn ang="0">
                  <a:pos x="T0" y="T1"/>
                </a:cxn>
                <a:cxn ang="0">
                  <a:pos x="T2" y="T3"/>
                </a:cxn>
                <a:cxn ang="0">
                  <a:pos x="T4" y="T5"/>
                </a:cxn>
              </a:cxnLst>
              <a:rect l="0" t="0" r="r" b="b"/>
              <a:pathLst>
                <a:path w="37" h="24">
                  <a:moveTo>
                    <a:pt x="16" y="0"/>
                  </a:moveTo>
                  <a:cubicBezTo>
                    <a:pt x="37" y="6"/>
                    <a:pt x="30" y="20"/>
                    <a:pt x="11" y="24"/>
                  </a:cubicBezTo>
                  <a:cubicBezTo>
                    <a:pt x="0" y="17"/>
                    <a:pt x="5" y="3"/>
                    <a:pt x="1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1" name="Freeform 18">
              <a:extLst>
                <a:ext uri="{FF2B5EF4-FFF2-40B4-BE49-F238E27FC236}">
                  <a16:creationId xmlns:a16="http://schemas.microsoft.com/office/drawing/2014/main" id="{9B00E110-F53B-CB17-400D-884883FAD259}"/>
                </a:ext>
              </a:extLst>
            </p:cNvPr>
            <p:cNvSpPr>
              <a:spLocks/>
            </p:cNvSpPr>
            <p:nvPr/>
          </p:nvSpPr>
          <p:spPr bwMode="auto">
            <a:xfrm rot="5400000">
              <a:off x="11482378" y="335267"/>
              <a:ext cx="138242" cy="78339"/>
            </a:xfrm>
            <a:custGeom>
              <a:avLst/>
              <a:gdLst>
                <a:gd name="T0" fmla="*/ 6 w 42"/>
                <a:gd name="T1" fmla="*/ 6 h 26"/>
                <a:gd name="T2" fmla="*/ 21 w 42"/>
                <a:gd name="T3" fmla="*/ 26 h 26"/>
                <a:gd name="T4" fmla="*/ 6 w 42"/>
                <a:gd name="T5" fmla="*/ 6 h 26"/>
              </a:gdLst>
              <a:ahLst/>
              <a:cxnLst>
                <a:cxn ang="0">
                  <a:pos x="T0" y="T1"/>
                </a:cxn>
                <a:cxn ang="0">
                  <a:pos x="T2" y="T3"/>
                </a:cxn>
                <a:cxn ang="0">
                  <a:pos x="T4" y="T5"/>
                </a:cxn>
              </a:cxnLst>
              <a:rect l="0" t="0" r="r" b="b"/>
              <a:pathLst>
                <a:path w="42" h="26">
                  <a:moveTo>
                    <a:pt x="6" y="6"/>
                  </a:moveTo>
                  <a:cubicBezTo>
                    <a:pt x="25" y="0"/>
                    <a:pt x="42" y="17"/>
                    <a:pt x="21" y="26"/>
                  </a:cubicBezTo>
                  <a:cubicBezTo>
                    <a:pt x="9" y="26"/>
                    <a:pt x="0" y="16"/>
                    <a:pt x="6" y="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2" name="Freeform 19">
              <a:extLst>
                <a:ext uri="{FF2B5EF4-FFF2-40B4-BE49-F238E27FC236}">
                  <a16:creationId xmlns:a16="http://schemas.microsoft.com/office/drawing/2014/main" id="{AFD5A261-446E-BFC4-FC12-80FDF4169D7A}"/>
                </a:ext>
              </a:extLst>
            </p:cNvPr>
            <p:cNvSpPr>
              <a:spLocks/>
            </p:cNvSpPr>
            <p:nvPr/>
          </p:nvSpPr>
          <p:spPr bwMode="auto">
            <a:xfrm rot="5400000">
              <a:off x="11407714" y="2021691"/>
              <a:ext cx="124951" cy="69362"/>
            </a:xfrm>
            <a:custGeom>
              <a:avLst/>
              <a:gdLst>
                <a:gd name="T0" fmla="*/ 16 w 38"/>
                <a:gd name="T1" fmla="*/ 0 h 23"/>
                <a:gd name="T2" fmla="*/ 10 w 38"/>
                <a:gd name="T3" fmla="*/ 23 h 23"/>
                <a:gd name="T4" fmla="*/ 16 w 38"/>
                <a:gd name="T5" fmla="*/ 0 h 23"/>
              </a:gdLst>
              <a:ahLst/>
              <a:cxnLst>
                <a:cxn ang="0">
                  <a:pos x="T0" y="T1"/>
                </a:cxn>
                <a:cxn ang="0">
                  <a:pos x="T2" y="T3"/>
                </a:cxn>
                <a:cxn ang="0">
                  <a:pos x="T4" y="T5"/>
                </a:cxn>
              </a:cxnLst>
              <a:rect l="0" t="0" r="r" b="b"/>
              <a:pathLst>
                <a:path w="38" h="23">
                  <a:moveTo>
                    <a:pt x="16" y="0"/>
                  </a:moveTo>
                  <a:cubicBezTo>
                    <a:pt x="38" y="8"/>
                    <a:pt x="31" y="18"/>
                    <a:pt x="10" y="23"/>
                  </a:cubicBezTo>
                  <a:cubicBezTo>
                    <a:pt x="0" y="16"/>
                    <a:pt x="4" y="3"/>
                    <a:pt x="1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3" name="Freeform 20">
              <a:extLst>
                <a:ext uri="{FF2B5EF4-FFF2-40B4-BE49-F238E27FC236}">
                  <a16:creationId xmlns:a16="http://schemas.microsoft.com/office/drawing/2014/main" id="{B6FED30E-9001-44A0-E5C7-E032D0F3DCAA}"/>
                </a:ext>
              </a:extLst>
            </p:cNvPr>
            <p:cNvSpPr>
              <a:spLocks/>
            </p:cNvSpPr>
            <p:nvPr/>
          </p:nvSpPr>
          <p:spPr bwMode="auto">
            <a:xfrm rot="5400000">
              <a:off x="11414629" y="2272420"/>
              <a:ext cx="128495" cy="78339"/>
            </a:xfrm>
            <a:custGeom>
              <a:avLst/>
              <a:gdLst>
                <a:gd name="T0" fmla="*/ 24 w 39"/>
                <a:gd name="T1" fmla="*/ 0 h 26"/>
                <a:gd name="T2" fmla="*/ 20 w 39"/>
                <a:gd name="T3" fmla="*/ 26 h 26"/>
                <a:gd name="T4" fmla="*/ 24 w 39"/>
                <a:gd name="T5" fmla="*/ 0 h 26"/>
              </a:gdLst>
              <a:ahLst/>
              <a:cxnLst>
                <a:cxn ang="0">
                  <a:pos x="T0" y="T1"/>
                </a:cxn>
                <a:cxn ang="0">
                  <a:pos x="T2" y="T3"/>
                </a:cxn>
                <a:cxn ang="0">
                  <a:pos x="T4" y="T5"/>
                </a:cxn>
              </a:cxnLst>
              <a:rect l="0" t="0" r="r" b="b"/>
              <a:pathLst>
                <a:path w="39" h="26">
                  <a:moveTo>
                    <a:pt x="24" y="0"/>
                  </a:moveTo>
                  <a:cubicBezTo>
                    <a:pt x="39" y="3"/>
                    <a:pt x="36" y="26"/>
                    <a:pt x="20" y="26"/>
                  </a:cubicBezTo>
                  <a:cubicBezTo>
                    <a:pt x="0" y="18"/>
                    <a:pt x="3" y="3"/>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 name="Freeform 22">
              <a:extLst>
                <a:ext uri="{FF2B5EF4-FFF2-40B4-BE49-F238E27FC236}">
                  <a16:creationId xmlns:a16="http://schemas.microsoft.com/office/drawing/2014/main" id="{F26FDAFD-9C45-1171-4C16-15BF244630EC}"/>
                </a:ext>
              </a:extLst>
            </p:cNvPr>
            <p:cNvSpPr>
              <a:spLocks/>
            </p:cNvSpPr>
            <p:nvPr/>
          </p:nvSpPr>
          <p:spPr bwMode="auto">
            <a:xfrm rot="5400000">
              <a:off x="11426398" y="1049544"/>
              <a:ext cx="150648" cy="99554"/>
            </a:xfrm>
            <a:custGeom>
              <a:avLst/>
              <a:gdLst>
                <a:gd name="T0" fmla="*/ 26 w 46"/>
                <a:gd name="T1" fmla="*/ 0 h 33"/>
                <a:gd name="T2" fmla="*/ 38 w 46"/>
                <a:gd name="T3" fmla="*/ 22 h 33"/>
                <a:gd name="T4" fmla="*/ 26 w 46"/>
                <a:gd name="T5" fmla="*/ 0 h 33"/>
              </a:gdLst>
              <a:ahLst/>
              <a:cxnLst>
                <a:cxn ang="0">
                  <a:pos x="T0" y="T1"/>
                </a:cxn>
                <a:cxn ang="0">
                  <a:pos x="T2" y="T3"/>
                </a:cxn>
                <a:cxn ang="0">
                  <a:pos x="T4" y="T5"/>
                </a:cxn>
              </a:cxnLst>
              <a:rect l="0" t="0" r="r" b="b"/>
              <a:pathLst>
                <a:path w="46" h="33">
                  <a:moveTo>
                    <a:pt x="26" y="0"/>
                  </a:moveTo>
                  <a:cubicBezTo>
                    <a:pt x="29" y="0"/>
                    <a:pt x="46" y="16"/>
                    <a:pt x="38" y="22"/>
                  </a:cubicBezTo>
                  <a:cubicBezTo>
                    <a:pt x="16" y="33"/>
                    <a:pt x="0" y="5"/>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5" name="Freeform 23">
              <a:extLst>
                <a:ext uri="{FF2B5EF4-FFF2-40B4-BE49-F238E27FC236}">
                  <a16:creationId xmlns:a16="http://schemas.microsoft.com/office/drawing/2014/main" id="{FE69A4E5-9E23-CC9D-7DFE-C1AF1DE799E1}"/>
                </a:ext>
              </a:extLst>
            </p:cNvPr>
            <p:cNvSpPr>
              <a:spLocks/>
            </p:cNvSpPr>
            <p:nvPr/>
          </p:nvSpPr>
          <p:spPr bwMode="auto">
            <a:xfrm rot="5400000">
              <a:off x="11440085" y="836978"/>
              <a:ext cx="134697" cy="81603"/>
            </a:xfrm>
            <a:custGeom>
              <a:avLst/>
              <a:gdLst>
                <a:gd name="T0" fmla="*/ 19 w 41"/>
                <a:gd name="T1" fmla="*/ 0 h 27"/>
                <a:gd name="T2" fmla="*/ 8 w 41"/>
                <a:gd name="T3" fmla="*/ 20 h 27"/>
                <a:gd name="T4" fmla="*/ 19 w 41"/>
                <a:gd name="T5" fmla="*/ 0 h 27"/>
              </a:gdLst>
              <a:ahLst/>
              <a:cxnLst>
                <a:cxn ang="0">
                  <a:pos x="T0" y="T1"/>
                </a:cxn>
                <a:cxn ang="0">
                  <a:pos x="T2" y="T3"/>
                </a:cxn>
                <a:cxn ang="0">
                  <a:pos x="T4" y="T5"/>
                </a:cxn>
              </a:cxnLst>
              <a:rect l="0" t="0" r="r" b="b"/>
              <a:pathLst>
                <a:path w="41" h="27">
                  <a:moveTo>
                    <a:pt x="19" y="0"/>
                  </a:moveTo>
                  <a:cubicBezTo>
                    <a:pt x="41" y="10"/>
                    <a:pt x="28" y="27"/>
                    <a:pt x="8" y="20"/>
                  </a:cubicBezTo>
                  <a:cubicBezTo>
                    <a:pt x="0" y="8"/>
                    <a:pt x="7" y="2"/>
                    <a:pt x="1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6" name="Freeform 26">
              <a:extLst>
                <a:ext uri="{FF2B5EF4-FFF2-40B4-BE49-F238E27FC236}">
                  <a16:creationId xmlns:a16="http://schemas.microsoft.com/office/drawing/2014/main" id="{43086FAB-AC19-CDF5-6420-B753EA91CCA3}"/>
                </a:ext>
              </a:extLst>
            </p:cNvPr>
            <p:cNvSpPr>
              <a:spLocks/>
            </p:cNvSpPr>
            <p:nvPr/>
          </p:nvSpPr>
          <p:spPr bwMode="auto">
            <a:xfrm rot="5400000">
              <a:off x="11427309" y="1320685"/>
              <a:ext cx="127608" cy="78339"/>
            </a:xfrm>
            <a:custGeom>
              <a:avLst/>
              <a:gdLst>
                <a:gd name="T0" fmla="*/ 24 w 39"/>
                <a:gd name="T1" fmla="*/ 0 h 26"/>
                <a:gd name="T2" fmla="*/ 20 w 39"/>
                <a:gd name="T3" fmla="*/ 25 h 26"/>
                <a:gd name="T4" fmla="*/ 24 w 39"/>
                <a:gd name="T5" fmla="*/ 0 h 26"/>
              </a:gdLst>
              <a:ahLst/>
              <a:cxnLst>
                <a:cxn ang="0">
                  <a:pos x="T0" y="T1"/>
                </a:cxn>
                <a:cxn ang="0">
                  <a:pos x="T2" y="T3"/>
                </a:cxn>
                <a:cxn ang="0">
                  <a:pos x="T4" y="T5"/>
                </a:cxn>
              </a:cxnLst>
              <a:rect l="0" t="0" r="r" b="b"/>
              <a:pathLst>
                <a:path w="39" h="26">
                  <a:moveTo>
                    <a:pt x="24" y="0"/>
                  </a:moveTo>
                  <a:cubicBezTo>
                    <a:pt x="39" y="2"/>
                    <a:pt x="36" y="26"/>
                    <a:pt x="20" y="25"/>
                  </a:cubicBezTo>
                  <a:cubicBezTo>
                    <a:pt x="0" y="18"/>
                    <a:pt x="3" y="3"/>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7" name="Freeform 27">
              <a:extLst>
                <a:ext uri="{FF2B5EF4-FFF2-40B4-BE49-F238E27FC236}">
                  <a16:creationId xmlns:a16="http://schemas.microsoft.com/office/drawing/2014/main" id="{1CE06729-10BE-4FF7-7378-D0839A5B2902}"/>
                </a:ext>
              </a:extLst>
            </p:cNvPr>
            <p:cNvSpPr>
              <a:spLocks/>
            </p:cNvSpPr>
            <p:nvPr/>
          </p:nvSpPr>
          <p:spPr bwMode="auto">
            <a:xfrm rot="5400000">
              <a:off x="11407470" y="1778440"/>
              <a:ext cx="131153" cy="93843"/>
            </a:xfrm>
            <a:custGeom>
              <a:avLst/>
              <a:gdLst>
                <a:gd name="T0" fmla="*/ 22 w 40"/>
                <a:gd name="T1" fmla="*/ 0 h 31"/>
                <a:gd name="T2" fmla="*/ 16 w 40"/>
                <a:gd name="T3" fmla="*/ 25 h 31"/>
                <a:gd name="T4" fmla="*/ 22 w 40"/>
                <a:gd name="T5" fmla="*/ 0 h 31"/>
              </a:gdLst>
              <a:ahLst/>
              <a:cxnLst>
                <a:cxn ang="0">
                  <a:pos x="T0" y="T1"/>
                </a:cxn>
                <a:cxn ang="0">
                  <a:pos x="T2" y="T3"/>
                </a:cxn>
                <a:cxn ang="0">
                  <a:pos x="T4" y="T5"/>
                </a:cxn>
              </a:cxnLst>
              <a:rect l="0" t="0" r="r" b="b"/>
              <a:pathLst>
                <a:path w="40" h="31">
                  <a:moveTo>
                    <a:pt x="22" y="0"/>
                  </a:moveTo>
                  <a:cubicBezTo>
                    <a:pt x="39" y="3"/>
                    <a:pt x="40" y="31"/>
                    <a:pt x="16" y="25"/>
                  </a:cubicBezTo>
                  <a:cubicBezTo>
                    <a:pt x="0" y="7"/>
                    <a:pt x="13" y="4"/>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8" name="Freeform 28">
              <a:extLst>
                <a:ext uri="{FF2B5EF4-FFF2-40B4-BE49-F238E27FC236}">
                  <a16:creationId xmlns:a16="http://schemas.microsoft.com/office/drawing/2014/main" id="{3C0E85AE-019E-239F-3641-132EE0869762}"/>
                </a:ext>
              </a:extLst>
            </p:cNvPr>
            <p:cNvSpPr>
              <a:spLocks/>
            </p:cNvSpPr>
            <p:nvPr/>
          </p:nvSpPr>
          <p:spPr bwMode="auto">
            <a:xfrm rot="5400000">
              <a:off x="11404869" y="1535195"/>
              <a:ext cx="127608" cy="69362"/>
            </a:xfrm>
            <a:custGeom>
              <a:avLst/>
              <a:gdLst>
                <a:gd name="T0" fmla="*/ 16 w 39"/>
                <a:gd name="T1" fmla="*/ 0 h 23"/>
                <a:gd name="T2" fmla="*/ 11 w 39"/>
                <a:gd name="T3" fmla="*/ 23 h 23"/>
                <a:gd name="T4" fmla="*/ 16 w 39"/>
                <a:gd name="T5" fmla="*/ 0 h 23"/>
              </a:gdLst>
              <a:ahLst/>
              <a:cxnLst>
                <a:cxn ang="0">
                  <a:pos x="T0" y="T1"/>
                </a:cxn>
                <a:cxn ang="0">
                  <a:pos x="T2" y="T3"/>
                </a:cxn>
                <a:cxn ang="0">
                  <a:pos x="T4" y="T5"/>
                </a:cxn>
              </a:cxnLst>
              <a:rect l="0" t="0" r="r" b="b"/>
              <a:pathLst>
                <a:path w="39" h="23">
                  <a:moveTo>
                    <a:pt x="16" y="0"/>
                  </a:moveTo>
                  <a:cubicBezTo>
                    <a:pt x="39" y="7"/>
                    <a:pt x="31" y="17"/>
                    <a:pt x="11" y="23"/>
                  </a:cubicBezTo>
                  <a:cubicBezTo>
                    <a:pt x="0" y="16"/>
                    <a:pt x="4" y="2"/>
                    <a:pt x="1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9" name="Freeform 30">
              <a:extLst>
                <a:ext uri="{FF2B5EF4-FFF2-40B4-BE49-F238E27FC236}">
                  <a16:creationId xmlns:a16="http://schemas.microsoft.com/office/drawing/2014/main" id="{27436FA2-8F0F-0124-E6EA-C19287C4FC0C}"/>
                </a:ext>
              </a:extLst>
            </p:cNvPr>
            <p:cNvSpPr>
              <a:spLocks/>
            </p:cNvSpPr>
            <p:nvPr/>
          </p:nvSpPr>
          <p:spPr bwMode="auto">
            <a:xfrm rot="5400000">
              <a:off x="11480119" y="1078297"/>
              <a:ext cx="9748" cy="5712"/>
            </a:xfrm>
            <a:custGeom>
              <a:avLst/>
              <a:gdLst>
                <a:gd name="T0" fmla="*/ 1 w 3"/>
                <a:gd name="T1" fmla="*/ 0 h 2"/>
                <a:gd name="T2" fmla="*/ 2 w 3"/>
                <a:gd name="T3" fmla="*/ 2 h 2"/>
                <a:gd name="T4" fmla="*/ 1 w 3"/>
                <a:gd name="T5" fmla="*/ 0 h 2"/>
              </a:gdLst>
              <a:ahLst/>
              <a:cxnLst>
                <a:cxn ang="0">
                  <a:pos x="T0" y="T1"/>
                </a:cxn>
                <a:cxn ang="0">
                  <a:pos x="T2" y="T3"/>
                </a:cxn>
                <a:cxn ang="0">
                  <a:pos x="T4" y="T5"/>
                </a:cxn>
              </a:cxnLst>
              <a:rect l="0" t="0" r="r" b="b"/>
              <a:pathLst>
                <a:path w="3" h="2">
                  <a:moveTo>
                    <a:pt x="1" y="0"/>
                  </a:moveTo>
                  <a:cubicBezTo>
                    <a:pt x="2" y="1"/>
                    <a:pt x="3" y="2"/>
                    <a:pt x="2" y="2"/>
                  </a:cubicBezTo>
                  <a:cubicBezTo>
                    <a:pt x="1" y="2"/>
                    <a:pt x="0" y="1"/>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0" name="Freeform 43">
              <a:extLst>
                <a:ext uri="{FF2B5EF4-FFF2-40B4-BE49-F238E27FC236}">
                  <a16:creationId xmlns:a16="http://schemas.microsoft.com/office/drawing/2014/main" id="{257506A8-2AF8-FD30-07C5-A8B673B4FB3D}"/>
                </a:ext>
              </a:extLst>
            </p:cNvPr>
            <p:cNvSpPr>
              <a:spLocks/>
            </p:cNvSpPr>
            <p:nvPr/>
          </p:nvSpPr>
          <p:spPr bwMode="auto">
            <a:xfrm rot="5400000">
              <a:off x="11194111" y="860614"/>
              <a:ext cx="143559" cy="75075"/>
            </a:xfrm>
            <a:custGeom>
              <a:avLst/>
              <a:gdLst>
                <a:gd name="T0" fmla="*/ 28 w 44"/>
                <a:gd name="T1" fmla="*/ 0 h 25"/>
                <a:gd name="T2" fmla="*/ 25 w 44"/>
                <a:gd name="T3" fmla="*/ 25 h 25"/>
                <a:gd name="T4" fmla="*/ 28 w 44"/>
                <a:gd name="T5" fmla="*/ 0 h 25"/>
              </a:gdLst>
              <a:ahLst/>
              <a:cxnLst>
                <a:cxn ang="0">
                  <a:pos x="T0" y="T1"/>
                </a:cxn>
                <a:cxn ang="0">
                  <a:pos x="T2" y="T3"/>
                </a:cxn>
                <a:cxn ang="0">
                  <a:pos x="T4" y="T5"/>
                </a:cxn>
              </a:cxnLst>
              <a:rect l="0" t="0" r="r" b="b"/>
              <a:pathLst>
                <a:path w="44" h="25">
                  <a:moveTo>
                    <a:pt x="28" y="0"/>
                  </a:moveTo>
                  <a:cubicBezTo>
                    <a:pt x="44" y="2"/>
                    <a:pt x="38" y="22"/>
                    <a:pt x="25" y="25"/>
                  </a:cubicBezTo>
                  <a:cubicBezTo>
                    <a:pt x="0" y="25"/>
                    <a:pt x="9" y="5"/>
                    <a:pt x="2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1" name="Freeform 51">
              <a:extLst>
                <a:ext uri="{FF2B5EF4-FFF2-40B4-BE49-F238E27FC236}">
                  <a16:creationId xmlns:a16="http://schemas.microsoft.com/office/drawing/2014/main" id="{AC15BD99-2D70-3136-347B-31CD7D03DC8E}"/>
                </a:ext>
              </a:extLst>
            </p:cNvPr>
            <p:cNvSpPr>
              <a:spLocks/>
            </p:cNvSpPr>
            <p:nvPr/>
          </p:nvSpPr>
          <p:spPr bwMode="auto">
            <a:xfrm rot="5400000">
              <a:off x="11167080" y="1015030"/>
              <a:ext cx="115202" cy="90579"/>
            </a:xfrm>
            <a:custGeom>
              <a:avLst/>
              <a:gdLst>
                <a:gd name="T0" fmla="*/ 19 w 35"/>
                <a:gd name="T1" fmla="*/ 0 h 30"/>
                <a:gd name="T2" fmla="*/ 33 w 35"/>
                <a:gd name="T3" fmla="*/ 15 h 30"/>
                <a:gd name="T4" fmla="*/ 25 w 35"/>
                <a:gd name="T5" fmla="*/ 19 h 30"/>
                <a:gd name="T6" fmla="*/ 19 w 35"/>
                <a:gd name="T7" fmla="*/ 0 h 30"/>
              </a:gdLst>
              <a:ahLst/>
              <a:cxnLst>
                <a:cxn ang="0">
                  <a:pos x="T0" y="T1"/>
                </a:cxn>
                <a:cxn ang="0">
                  <a:pos x="T2" y="T3"/>
                </a:cxn>
                <a:cxn ang="0">
                  <a:pos x="T4" y="T5"/>
                </a:cxn>
                <a:cxn ang="0">
                  <a:pos x="T6" y="T7"/>
                </a:cxn>
              </a:cxnLst>
              <a:rect l="0" t="0" r="r" b="b"/>
              <a:pathLst>
                <a:path w="35" h="30">
                  <a:moveTo>
                    <a:pt x="19" y="0"/>
                  </a:moveTo>
                  <a:cubicBezTo>
                    <a:pt x="26" y="0"/>
                    <a:pt x="35" y="8"/>
                    <a:pt x="33" y="15"/>
                  </a:cubicBezTo>
                  <a:cubicBezTo>
                    <a:pt x="30" y="12"/>
                    <a:pt x="27" y="17"/>
                    <a:pt x="25" y="19"/>
                  </a:cubicBezTo>
                  <a:cubicBezTo>
                    <a:pt x="7" y="30"/>
                    <a:pt x="0" y="5"/>
                    <a:pt x="1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2" name="Freeform 52">
              <a:extLst>
                <a:ext uri="{FF2B5EF4-FFF2-40B4-BE49-F238E27FC236}">
                  <a16:creationId xmlns:a16="http://schemas.microsoft.com/office/drawing/2014/main" id="{B67F2992-4C5D-965F-7EA2-7A62C5AB60E7}"/>
                </a:ext>
              </a:extLst>
            </p:cNvPr>
            <p:cNvSpPr>
              <a:spLocks/>
            </p:cNvSpPr>
            <p:nvPr/>
          </p:nvSpPr>
          <p:spPr bwMode="auto">
            <a:xfrm rot="5400000">
              <a:off x="11164085" y="450599"/>
              <a:ext cx="118747" cy="81603"/>
            </a:xfrm>
            <a:custGeom>
              <a:avLst/>
              <a:gdLst>
                <a:gd name="T0" fmla="*/ 21 w 36"/>
                <a:gd name="T1" fmla="*/ 0 h 27"/>
                <a:gd name="T2" fmla="*/ 22 w 36"/>
                <a:gd name="T3" fmla="*/ 27 h 27"/>
                <a:gd name="T4" fmla="*/ 21 w 36"/>
                <a:gd name="T5" fmla="*/ 0 h 27"/>
              </a:gdLst>
              <a:ahLst/>
              <a:cxnLst>
                <a:cxn ang="0">
                  <a:pos x="T0" y="T1"/>
                </a:cxn>
                <a:cxn ang="0">
                  <a:pos x="T2" y="T3"/>
                </a:cxn>
                <a:cxn ang="0">
                  <a:pos x="T4" y="T5"/>
                </a:cxn>
              </a:cxnLst>
              <a:rect l="0" t="0" r="r" b="b"/>
              <a:pathLst>
                <a:path w="36" h="27">
                  <a:moveTo>
                    <a:pt x="21" y="0"/>
                  </a:moveTo>
                  <a:cubicBezTo>
                    <a:pt x="33" y="3"/>
                    <a:pt x="36" y="23"/>
                    <a:pt x="22" y="27"/>
                  </a:cubicBezTo>
                  <a:cubicBezTo>
                    <a:pt x="3" y="25"/>
                    <a:pt x="0" y="1"/>
                    <a:pt x="2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3" name="Freeform 53">
              <a:extLst>
                <a:ext uri="{FF2B5EF4-FFF2-40B4-BE49-F238E27FC236}">
                  <a16:creationId xmlns:a16="http://schemas.microsoft.com/office/drawing/2014/main" id="{68E6C9D5-7A68-0715-7E5B-B00F2322209B}"/>
                </a:ext>
              </a:extLst>
            </p:cNvPr>
            <p:cNvSpPr>
              <a:spLocks/>
            </p:cNvSpPr>
            <p:nvPr/>
          </p:nvSpPr>
          <p:spPr bwMode="auto">
            <a:xfrm rot="5400000">
              <a:off x="11155166" y="1253803"/>
              <a:ext cx="127608" cy="79154"/>
            </a:xfrm>
            <a:custGeom>
              <a:avLst/>
              <a:gdLst>
                <a:gd name="T0" fmla="*/ 24 w 39"/>
                <a:gd name="T1" fmla="*/ 0 h 26"/>
                <a:gd name="T2" fmla="*/ 20 w 39"/>
                <a:gd name="T3" fmla="*/ 26 h 26"/>
                <a:gd name="T4" fmla="*/ 24 w 39"/>
                <a:gd name="T5" fmla="*/ 0 h 26"/>
              </a:gdLst>
              <a:ahLst/>
              <a:cxnLst>
                <a:cxn ang="0">
                  <a:pos x="T0" y="T1"/>
                </a:cxn>
                <a:cxn ang="0">
                  <a:pos x="T2" y="T3"/>
                </a:cxn>
                <a:cxn ang="0">
                  <a:pos x="T4" y="T5"/>
                </a:cxn>
              </a:cxnLst>
              <a:rect l="0" t="0" r="r" b="b"/>
              <a:pathLst>
                <a:path w="39" h="26">
                  <a:moveTo>
                    <a:pt x="24" y="0"/>
                  </a:moveTo>
                  <a:cubicBezTo>
                    <a:pt x="39" y="3"/>
                    <a:pt x="36" y="26"/>
                    <a:pt x="20" y="26"/>
                  </a:cubicBezTo>
                  <a:cubicBezTo>
                    <a:pt x="0" y="18"/>
                    <a:pt x="3" y="3"/>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4" name="Freeform 54">
              <a:extLst>
                <a:ext uri="{FF2B5EF4-FFF2-40B4-BE49-F238E27FC236}">
                  <a16:creationId xmlns:a16="http://schemas.microsoft.com/office/drawing/2014/main" id="{A5762283-7319-03B2-6625-12FB72339F9B}"/>
                </a:ext>
              </a:extLst>
            </p:cNvPr>
            <p:cNvSpPr>
              <a:spLocks/>
            </p:cNvSpPr>
            <p:nvPr/>
          </p:nvSpPr>
          <p:spPr bwMode="auto">
            <a:xfrm rot="5400000">
              <a:off x="11141013" y="614227"/>
              <a:ext cx="134697" cy="105266"/>
            </a:xfrm>
            <a:custGeom>
              <a:avLst/>
              <a:gdLst>
                <a:gd name="T0" fmla="*/ 28 w 41"/>
                <a:gd name="T1" fmla="*/ 2 h 35"/>
                <a:gd name="T2" fmla="*/ 40 w 41"/>
                <a:gd name="T3" fmla="*/ 21 h 35"/>
                <a:gd name="T4" fmla="*/ 28 w 41"/>
                <a:gd name="T5" fmla="*/ 2 h 35"/>
              </a:gdLst>
              <a:ahLst/>
              <a:cxnLst>
                <a:cxn ang="0">
                  <a:pos x="T0" y="T1"/>
                </a:cxn>
                <a:cxn ang="0">
                  <a:pos x="T2" y="T3"/>
                </a:cxn>
                <a:cxn ang="0">
                  <a:pos x="T4" y="T5"/>
                </a:cxn>
              </a:cxnLst>
              <a:rect l="0" t="0" r="r" b="b"/>
              <a:pathLst>
                <a:path w="41" h="35">
                  <a:moveTo>
                    <a:pt x="28" y="2"/>
                  </a:moveTo>
                  <a:cubicBezTo>
                    <a:pt x="37" y="0"/>
                    <a:pt x="41" y="13"/>
                    <a:pt x="40" y="21"/>
                  </a:cubicBezTo>
                  <a:cubicBezTo>
                    <a:pt x="22" y="35"/>
                    <a:pt x="0" y="10"/>
                    <a:pt x="28"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5" name="Freeform 55">
              <a:extLst>
                <a:ext uri="{FF2B5EF4-FFF2-40B4-BE49-F238E27FC236}">
                  <a16:creationId xmlns:a16="http://schemas.microsoft.com/office/drawing/2014/main" id="{71B8ED3D-B51C-BE7D-804A-BEA721B80F38}"/>
                </a:ext>
              </a:extLst>
            </p:cNvPr>
            <p:cNvSpPr>
              <a:spLocks/>
            </p:cNvSpPr>
            <p:nvPr/>
          </p:nvSpPr>
          <p:spPr bwMode="auto">
            <a:xfrm rot="5400000">
              <a:off x="11155026" y="1463404"/>
              <a:ext cx="131153" cy="69362"/>
            </a:xfrm>
            <a:custGeom>
              <a:avLst/>
              <a:gdLst>
                <a:gd name="T0" fmla="*/ 24 w 40"/>
                <a:gd name="T1" fmla="*/ 0 h 23"/>
                <a:gd name="T2" fmla="*/ 25 w 40"/>
                <a:gd name="T3" fmla="*/ 23 h 23"/>
                <a:gd name="T4" fmla="*/ 24 w 40"/>
                <a:gd name="T5" fmla="*/ 0 h 23"/>
              </a:gdLst>
              <a:ahLst/>
              <a:cxnLst>
                <a:cxn ang="0">
                  <a:pos x="T0" y="T1"/>
                </a:cxn>
                <a:cxn ang="0">
                  <a:pos x="T2" y="T3"/>
                </a:cxn>
                <a:cxn ang="0">
                  <a:pos x="T4" y="T5"/>
                </a:cxn>
              </a:cxnLst>
              <a:rect l="0" t="0" r="r" b="b"/>
              <a:pathLst>
                <a:path w="40" h="23">
                  <a:moveTo>
                    <a:pt x="24" y="0"/>
                  </a:moveTo>
                  <a:cubicBezTo>
                    <a:pt x="40" y="0"/>
                    <a:pt x="38" y="20"/>
                    <a:pt x="25" y="23"/>
                  </a:cubicBezTo>
                  <a:cubicBezTo>
                    <a:pt x="0" y="22"/>
                    <a:pt x="6" y="3"/>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6" name="Freeform 56">
              <a:extLst>
                <a:ext uri="{FF2B5EF4-FFF2-40B4-BE49-F238E27FC236}">
                  <a16:creationId xmlns:a16="http://schemas.microsoft.com/office/drawing/2014/main" id="{900799BD-6359-DC82-2EE9-5C17C30156DC}"/>
                </a:ext>
              </a:extLst>
            </p:cNvPr>
            <p:cNvSpPr>
              <a:spLocks/>
            </p:cNvSpPr>
            <p:nvPr/>
          </p:nvSpPr>
          <p:spPr bwMode="auto">
            <a:xfrm rot="5400000">
              <a:off x="11101585" y="2335317"/>
              <a:ext cx="128495" cy="72626"/>
            </a:xfrm>
            <a:custGeom>
              <a:avLst/>
              <a:gdLst>
                <a:gd name="T0" fmla="*/ 21 w 39"/>
                <a:gd name="T1" fmla="*/ 0 h 24"/>
                <a:gd name="T2" fmla="*/ 22 w 39"/>
                <a:gd name="T3" fmla="*/ 24 h 24"/>
                <a:gd name="T4" fmla="*/ 21 w 39"/>
                <a:gd name="T5" fmla="*/ 0 h 24"/>
              </a:gdLst>
              <a:ahLst/>
              <a:cxnLst>
                <a:cxn ang="0">
                  <a:pos x="T0" y="T1"/>
                </a:cxn>
                <a:cxn ang="0">
                  <a:pos x="T2" y="T3"/>
                </a:cxn>
                <a:cxn ang="0">
                  <a:pos x="T4" y="T5"/>
                </a:cxn>
              </a:cxnLst>
              <a:rect l="0" t="0" r="r" b="b"/>
              <a:pathLst>
                <a:path w="39" h="24">
                  <a:moveTo>
                    <a:pt x="21" y="0"/>
                  </a:moveTo>
                  <a:cubicBezTo>
                    <a:pt x="37" y="0"/>
                    <a:pt x="39" y="23"/>
                    <a:pt x="22" y="24"/>
                  </a:cubicBezTo>
                  <a:cubicBezTo>
                    <a:pt x="7" y="22"/>
                    <a:pt x="0" y="5"/>
                    <a:pt x="2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7" name="Freeform 57">
              <a:extLst>
                <a:ext uri="{FF2B5EF4-FFF2-40B4-BE49-F238E27FC236}">
                  <a16:creationId xmlns:a16="http://schemas.microsoft.com/office/drawing/2014/main" id="{1C980C29-373A-1E8A-06EA-4EC3DEB1CEDE}"/>
                </a:ext>
              </a:extLst>
            </p:cNvPr>
            <p:cNvSpPr>
              <a:spLocks/>
            </p:cNvSpPr>
            <p:nvPr/>
          </p:nvSpPr>
          <p:spPr bwMode="auto">
            <a:xfrm rot="5400000">
              <a:off x="11141175" y="1673149"/>
              <a:ext cx="140901" cy="93843"/>
            </a:xfrm>
            <a:custGeom>
              <a:avLst/>
              <a:gdLst>
                <a:gd name="T0" fmla="*/ 27 w 43"/>
                <a:gd name="T1" fmla="*/ 3 h 31"/>
                <a:gd name="T2" fmla="*/ 40 w 43"/>
                <a:gd name="T3" fmla="*/ 23 h 31"/>
                <a:gd name="T4" fmla="*/ 27 w 43"/>
                <a:gd name="T5" fmla="*/ 3 h 31"/>
              </a:gdLst>
              <a:ahLst/>
              <a:cxnLst>
                <a:cxn ang="0">
                  <a:pos x="T0" y="T1"/>
                </a:cxn>
                <a:cxn ang="0">
                  <a:pos x="T2" y="T3"/>
                </a:cxn>
                <a:cxn ang="0">
                  <a:pos x="T4" y="T5"/>
                </a:cxn>
              </a:cxnLst>
              <a:rect l="0" t="0" r="r" b="b"/>
              <a:pathLst>
                <a:path w="43" h="31">
                  <a:moveTo>
                    <a:pt x="27" y="3"/>
                  </a:moveTo>
                  <a:cubicBezTo>
                    <a:pt x="35" y="0"/>
                    <a:pt x="43" y="17"/>
                    <a:pt x="40" y="23"/>
                  </a:cubicBezTo>
                  <a:cubicBezTo>
                    <a:pt x="21" y="31"/>
                    <a:pt x="0" y="15"/>
                    <a:pt x="27" y="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8" name="Freeform 59">
              <a:extLst>
                <a:ext uri="{FF2B5EF4-FFF2-40B4-BE49-F238E27FC236}">
                  <a16:creationId xmlns:a16="http://schemas.microsoft.com/office/drawing/2014/main" id="{7551F4D8-61F0-8E45-0F0A-5353AD199275}"/>
                </a:ext>
              </a:extLst>
            </p:cNvPr>
            <p:cNvSpPr>
              <a:spLocks/>
            </p:cNvSpPr>
            <p:nvPr/>
          </p:nvSpPr>
          <p:spPr bwMode="auto">
            <a:xfrm rot="5400000">
              <a:off x="11120625" y="255502"/>
              <a:ext cx="124063" cy="78339"/>
            </a:xfrm>
            <a:custGeom>
              <a:avLst/>
              <a:gdLst>
                <a:gd name="T0" fmla="*/ 22 w 38"/>
                <a:gd name="T1" fmla="*/ 0 h 26"/>
                <a:gd name="T2" fmla="*/ 18 w 38"/>
                <a:gd name="T3" fmla="*/ 26 h 26"/>
                <a:gd name="T4" fmla="*/ 22 w 38"/>
                <a:gd name="T5" fmla="*/ 0 h 26"/>
              </a:gdLst>
              <a:ahLst/>
              <a:cxnLst>
                <a:cxn ang="0">
                  <a:pos x="T0" y="T1"/>
                </a:cxn>
                <a:cxn ang="0">
                  <a:pos x="T2" y="T3"/>
                </a:cxn>
                <a:cxn ang="0">
                  <a:pos x="T4" y="T5"/>
                </a:cxn>
              </a:cxnLst>
              <a:rect l="0" t="0" r="r" b="b"/>
              <a:pathLst>
                <a:path w="38" h="26">
                  <a:moveTo>
                    <a:pt x="22" y="0"/>
                  </a:moveTo>
                  <a:cubicBezTo>
                    <a:pt x="38" y="3"/>
                    <a:pt x="33" y="25"/>
                    <a:pt x="18" y="26"/>
                  </a:cubicBezTo>
                  <a:cubicBezTo>
                    <a:pt x="0" y="20"/>
                    <a:pt x="6" y="3"/>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9" name="Freeform 60">
              <a:extLst>
                <a:ext uri="{FF2B5EF4-FFF2-40B4-BE49-F238E27FC236}">
                  <a16:creationId xmlns:a16="http://schemas.microsoft.com/office/drawing/2014/main" id="{95280895-3875-4458-0CFD-6E7F91E4B1B9}"/>
                </a:ext>
              </a:extLst>
            </p:cNvPr>
            <p:cNvSpPr>
              <a:spLocks/>
            </p:cNvSpPr>
            <p:nvPr/>
          </p:nvSpPr>
          <p:spPr bwMode="auto">
            <a:xfrm rot="5400000">
              <a:off x="11115856" y="1902943"/>
              <a:ext cx="131153" cy="69362"/>
            </a:xfrm>
            <a:custGeom>
              <a:avLst/>
              <a:gdLst>
                <a:gd name="T0" fmla="*/ 24 w 40"/>
                <a:gd name="T1" fmla="*/ 0 h 23"/>
                <a:gd name="T2" fmla="*/ 25 w 40"/>
                <a:gd name="T3" fmla="*/ 23 h 23"/>
                <a:gd name="T4" fmla="*/ 24 w 40"/>
                <a:gd name="T5" fmla="*/ 0 h 23"/>
              </a:gdLst>
              <a:ahLst/>
              <a:cxnLst>
                <a:cxn ang="0">
                  <a:pos x="T0" y="T1"/>
                </a:cxn>
                <a:cxn ang="0">
                  <a:pos x="T2" y="T3"/>
                </a:cxn>
                <a:cxn ang="0">
                  <a:pos x="T4" y="T5"/>
                </a:cxn>
              </a:cxnLst>
              <a:rect l="0" t="0" r="r" b="b"/>
              <a:pathLst>
                <a:path w="40" h="23">
                  <a:moveTo>
                    <a:pt x="24" y="0"/>
                  </a:moveTo>
                  <a:cubicBezTo>
                    <a:pt x="40" y="0"/>
                    <a:pt x="38" y="20"/>
                    <a:pt x="25" y="23"/>
                  </a:cubicBezTo>
                  <a:cubicBezTo>
                    <a:pt x="0" y="22"/>
                    <a:pt x="6" y="4"/>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0" name="Freeform 61">
              <a:extLst>
                <a:ext uri="{FF2B5EF4-FFF2-40B4-BE49-F238E27FC236}">
                  <a16:creationId xmlns:a16="http://schemas.microsoft.com/office/drawing/2014/main" id="{C447D48F-E082-2C64-AACC-5F1576670B8E}"/>
                </a:ext>
              </a:extLst>
            </p:cNvPr>
            <p:cNvSpPr>
              <a:spLocks/>
            </p:cNvSpPr>
            <p:nvPr/>
          </p:nvSpPr>
          <p:spPr bwMode="auto">
            <a:xfrm rot="5400000">
              <a:off x="11082153" y="2137303"/>
              <a:ext cx="137356" cy="99554"/>
            </a:xfrm>
            <a:custGeom>
              <a:avLst/>
              <a:gdLst>
                <a:gd name="T0" fmla="*/ 25 w 42"/>
                <a:gd name="T1" fmla="*/ 1 h 33"/>
                <a:gd name="T2" fmla="*/ 4 w 42"/>
                <a:gd name="T3" fmla="*/ 19 h 33"/>
                <a:gd name="T4" fmla="*/ 25 w 42"/>
                <a:gd name="T5" fmla="*/ 1 h 33"/>
              </a:gdLst>
              <a:ahLst/>
              <a:cxnLst>
                <a:cxn ang="0">
                  <a:pos x="T0" y="T1"/>
                </a:cxn>
                <a:cxn ang="0">
                  <a:pos x="T2" y="T3"/>
                </a:cxn>
                <a:cxn ang="0">
                  <a:pos x="T4" y="T5"/>
                </a:cxn>
              </a:cxnLst>
              <a:rect l="0" t="0" r="r" b="b"/>
              <a:pathLst>
                <a:path w="42" h="33">
                  <a:moveTo>
                    <a:pt x="25" y="1"/>
                  </a:moveTo>
                  <a:cubicBezTo>
                    <a:pt x="42" y="14"/>
                    <a:pt x="15" y="33"/>
                    <a:pt x="4" y="19"/>
                  </a:cubicBezTo>
                  <a:cubicBezTo>
                    <a:pt x="0" y="5"/>
                    <a:pt x="16" y="0"/>
                    <a:pt x="25"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1" name="Freeform 5">
              <a:extLst>
                <a:ext uri="{FF2B5EF4-FFF2-40B4-BE49-F238E27FC236}">
                  <a16:creationId xmlns:a16="http://schemas.microsoft.com/office/drawing/2014/main" id="{45386F34-1F3F-7822-9E58-F69B57DAD5EF}"/>
                </a:ext>
              </a:extLst>
            </p:cNvPr>
            <p:cNvSpPr>
              <a:spLocks/>
            </p:cNvSpPr>
            <p:nvPr/>
          </p:nvSpPr>
          <p:spPr bwMode="auto">
            <a:xfrm rot="5400000">
              <a:off x="11410824" y="2818299"/>
              <a:ext cx="121406" cy="81603"/>
            </a:xfrm>
            <a:custGeom>
              <a:avLst/>
              <a:gdLst>
                <a:gd name="T0" fmla="*/ 20 w 37"/>
                <a:gd name="T1" fmla="*/ 1 h 27"/>
                <a:gd name="T2" fmla="*/ 22 w 37"/>
                <a:gd name="T3" fmla="*/ 27 h 27"/>
                <a:gd name="T4" fmla="*/ 20 w 37"/>
                <a:gd name="T5" fmla="*/ 1 h 27"/>
              </a:gdLst>
              <a:ahLst/>
              <a:cxnLst>
                <a:cxn ang="0">
                  <a:pos x="T0" y="T1"/>
                </a:cxn>
                <a:cxn ang="0">
                  <a:pos x="T2" y="T3"/>
                </a:cxn>
                <a:cxn ang="0">
                  <a:pos x="T4" y="T5"/>
                </a:cxn>
              </a:cxnLst>
              <a:rect l="0" t="0" r="r" b="b"/>
              <a:pathLst>
                <a:path w="37" h="27">
                  <a:moveTo>
                    <a:pt x="20" y="1"/>
                  </a:moveTo>
                  <a:cubicBezTo>
                    <a:pt x="31" y="1"/>
                    <a:pt x="37" y="24"/>
                    <a:pt x="22" y="27"/>
                  </a:cubicBezTo>
                  <a:cubicBezTo>
                    <a:pt x="2" y="27"/>
                    <a:pt x="0" y="0"/>
                    <a:pt x="2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2" name="Freeform 6">
              <a:extLst>
                <a:ext uri="{FF2B5EF4-FFF2-40B4-BE49-F238E27FC236}">
                  <a16:creationId xmlns:a16="http://schemas.microsoft.com/office/drawing/2014/main" id="{714F5E2C-ADCA-B188-9558-A8C41DACCA34}"/>
                </a:ext>
              </a:extLst>
            </p:cNvPr>
            <p:cNvSpPr>
              <a:spLocks/>
            </p:cNvSpPr>
            <p:nvPr/>
          </p:nvSpPr>
          <p:spPr bwMode="auto">
            <a:xfrm rot="5400000">
              <a:off x="11391700" y="5088176"/>
              <a:ext cx="124063" cy="87315"/>
            </a:xfrm>
            <a:custGeom>
              <a:avLst/>
              <a:gdLst>
                <a:gd name="T0" fmla="*/ 12 w 38"/>
                <a:gd name="T1" fmla="*/ 3 h 29"/>
                <a:gd name="T2" fmla="*/ 15 w 38"/>
                <a:gd name="T3" fmla="*/ 29 h 29"/>
                <a:gd name="T4" fmla="*/ 12 w 38"/>
                <a:gd name="T5" fmla="*/ 3 h 29"/>
              </a:gdLst>
              <a:ahLst/>
              <a:cxnLst>
                <a:cxn ang="0">
                  <a:pos x="T0" y="T1"/>
                </a:cxn>
                <a:cxn ang="0">
                  <a:pos x="T2" y="T3"/>
                </a:cxn>
                <a:cxn ang="0">
                  <a:pos x="T4" y="T5"/>
                </a:cxn>
              </a:cxnLst>
              <a:rect l="0" t="0" r="r" b="b"/>
              <a:pathLst>
                <a:path w="38" h="29">
                  <a:moveTo>
                    <a:pt x="12" y="3"/>
                  </a:moveTo>
                  <a:cubicBezTo>
                    <a:pt x="34" y="0"/>
                    <a:pt x="38" y="26"/>
                    <a:pt x="15" y="29"/>
                  </a:cubicBezTo>
                  <a:cubicBezTo>
                    <a:pt x="4" y="23"/>
                    <a:pt x="0" y="9"/>
                    <a:pt x="12" y="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3" name="Freeform 7">
              <a:extLst>
                <a:ext uri="{FF2B5EF4-FFF2-40B4-BE49-F238E27FC236}">
                  <a16:creationId xmlns:a16="http://schemas.microsoft.com/office/drawing/2014/main" id="{7904DF4A-7F05-9B74-762F-750A11C26080}"/>
                </a:ext>
              </a:extLst>
            </p:cNvPr>
            <p:cNvSpPr>
              <a:spLocks/>
            </p:cNvSpPr>
            <p:nvPr/>
          </p:nvSpPr>
          <p:spPr bwMode="auto">
            <a:xfrm rot="5400000">
              <a:off x="11371127" y="2531128"/>
              <a:ext cx="138242" cy="100371"/>
            </a:xfrm>
            <a:custGeom>
              <a:avLst/>
              <a:gdLst>
                <a:gd name="T0" fmla="*/ 25 w 42"/>
                <a:gd name="T1" fmla="*/ 1 h 33"/>
                <a:gd name="T2" fmla="*/ 4 w 42"/>
                <a:gd name="T3" fmla="*/ 19 h 33"/>
                <a:gd name="T4" fmla="*/ 25 w 42"/>
                <a:gd name="T5" fmla="*/ 1 h 33"/>
              </a:gdLst>
              <a:ahLst/>
              <a:cxnLst>
                <a:cxn ang="0">
                  <a:pos x="T0" y="T1"/>
                </a:cxn>
                <a:cxn ang="0">
                  <a:pos x="T2" y="T3"/>
                </a:cxn>
                <a:cxn ang="0">
                  <a:pos x="T4" y="T5"/>
                </a:cxn>
              </a:cxnLst>
              <a:rect l="0" t="0" r="r" b="b"/>
              <a:pathLst>
                <a:path w="42" h="33">
                  <a:moveTo>
                    <a:pt x="25" y="1"/>
                  </a:moveTo>
                  <a:cubicBezTo>
                    <a:pt x="42" y="14"/>
                    <a:pt x="15" y="33"/>
                    <a:pt x="4" y="19"/>
                  </a:cubicBezTo>
                  <a:cubicBezTo>
                    <a:pt x="0" y="6"/>
                    <a:pt x="15" y="0"/>
                    <a:pt x="25"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 name="Freeform 8">
              <a:extLst>
                <a:ext uri="{FF2B5EF4-FFF2-40B4-BE49-F238E27FC236}">
                  <a16:creationId xmlns:a16="http://schemas.microsoft.com/office/drawing/2014/main" id="{22FA525D-7C59-B943-0521-9341A78CD45D}"/>
                </a:ext>
              </a:extLst>
            </p:cNvPr>
            <p:cNvSpPr>
              <a:spLocks/>
            </p:cNvSpPr>
            <p:nvPr/>
          </p:nvSpPr>
          <p:spPr bwMode="auto">
            <a:xfrm rot="5400000">
              <a:off x="11401349" y="4735882"/>
              <a:ext cx="131153" cy="88130"/>
            </a:xfrm>
            <a:custGeom>
              <a:avLst/>
              <a:gdLst>
                <a:gd name="T0" fmla="*/ 26 w 40"/>
                <a:gd name="T1" fmla="*/ 0 h 29"/>
                <a:gd name="T2" fmla="*/ 39 w 40"/>
                <a:gd name="T3" fmla="*/ 20 h 29"/>
                <a:gd name="T4" fmla="*/ 26 w 40"/>
                <a:gd name="T5" fmla="*/ 0 h 29"/>
              </a:gdLst>
              <a:ahLst/>
              <a:cxnLst>
                <a:cxn ang="0">
                  <a:pos x="T0" y="T1"/>
                </a:cxn>
                <a:cxn ang="0">
                  <a:pos x="T2" y="T3"/>
                </a:cxn>
                <a:cxn ang="0">
                  <a:pos x="T4" y="T5"/>
                </a:cxn>
              </a:cxnLst>
              <a:rect l="0" t="0" r="r" b="b"/>
              <a:pathLst>
                <a:path w="40" h="29">
                  <a:moveTo>
                    <a:pt x="26" y="0"/>
                  </a:moveTo>
                  <a:cubicBezTo>
                    <a:pt x="34" y="0"/>
                    <a:pt x="40" y="10"/>
                    <a:pt x="39" y="20"/>
                  </a:cubicBezTo>
                  <a:cubicBezTo>
                    <a:pt x="17" y="29"/>
                    <a:pt x="0" y="10"/>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5" name="Freeform 9">
              <a:extLst>
                <a:ext uri="{FF2B5EF4-FFF2-40B4-BE49-F238E27FC236}">
                  <a16:creationId xmlns:a16="http://schemas.microsoft.com/office/drawing/2014/main" id="{AD48A9A0-6DB2-78B2-B64A-ACF109E50C20}"/>
                </a:ext>
              </a:extLst>
            </p:cNvPr>
            <p:cNvSpPr>
              <a:spLocks/>
            </p:cNvSpPr>
            <p:nvPr/>
          </p:nvSpPr>
          <p:spPr bwMode="auto">
            <a:xfrm rot="5400000">
              <a:off x="11409487" y="4455410"/>
              <a:ext cx="121406" cy="88130"/>
            </a:xfrm>
            <a:custGeom>
              <a:avLst/>
              <a:gdLst>
                <a:gd name="T0" fmla="*/ 18 w 37"/>
                <a:gd name="T1" fmla="*/ 4 h 29"/>
                <a:gd name="T2" fmla="*/ 22 w 37"/>
                <a:gd name="T3" fmla="*/ 29 h 29"/>
                <a:gd name="T4" fmla="*/ 18 w 37"/>
                <a:gd name="T5" fmla="*/ 4 h 29"/>
              </a:gdLst>
              <a:ahLst/>
              <a:cxnLst>
                <a:cxn ang="0">
                  <a:pos x="T0" y="T1"/>
                </a:cxn>
                <a:cxn ang="0">
                  <a:pos x="T2" y="T3"/>
                </a:cxn>
                <a:cxn ang="0">
                  <a:pos x="T4" y="T5"/>
                </a:cxn>
              </a:cxnLst>
              <a:rect l="0" t="0" r="r" b="b"/>
              <a:pathLst>
                <a:path w="37" h="29">
                  <a:moveTo>
                    <a:pt x="18" y="4"/>
                  </a:moveTo>
                  <a:cubicBezTo>
                    <a:pt x="35" y="0"/>
                    <a:pt x="37" y="28"/>
                    <a:pt x="22" y="29"/>
                  </a:cubicBezTo>
                  <a:cubicBezTo>
                    <a:pt x="7" y="28"/>
                    <a:pt x="0" y="14"/>
                    <a:pt x="18" y="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6" name="Freeform 11">
              <a:extLst>
                <a:ext uri="{FF2B5EF4-FFF2-40B4-BE49-F238E27FC236}">
                  <a16:creationId xmlns:a16="http://schemas.microsoft.com/office/drawing/2014/main" id="{241CCA94-4C69-C42C-63CF-26A8A45BE6A1}"/>
                </a:ext>
              </a:extLst>
            </p:cNvPr>
            <p:cNvSpPr>
              <a:spLocks/>
            </p:cNvSpPr>
            <p:nvPr/>
          </p:nvSpPr>
          <p:spPr bwMode="auto">
            <a:xfrm rot="5400000">
              <a:off x="11369848" y="4194178"/>
              <a:ext cx="143559" cy="102819"/>
            </a:xfrm>
            <a:custGeom>
              <a:avLst/>
              <a:gdLst>
                <a:gd name="T0" fmla="*/ 31 w 44"/>
                <a:gd name="T1" fmla="*/ 1 h 34"/>
                <a:gd name="T2" fmla="*/ 42 w 44"/>
                <a:gd name="T3" fmla="*/ 19 h 34"/>
                <a:gd name="T4" fmla="*/ 31 w 44"/>
                <a:gd name="T5" fmla="*/ 1 h 34"/>
              </a:gdLst>
              <a:ahLst/>
              <a:cxnLst>
                <a:cxn ang="0">
                  <a:pos x="T0" y="T1"/>
                </a:cxn>
                <a:cxn ang="0">
                  <a:pos x="T2" y="T3"/>
                </a:cxn>
                <a:cxn ang="0">
                  <a:pos x="T4" y="T5"/>
                </a:cxn>
              </a:cxnLst>
              <a:rect l="0" t="0" r="r" b="b"/>
              <a:pathLst>
                <a:path w="44" h="34">
                  <a:moveTo>
                    <a:pt x="31" y="1"/>
                  </a:moveTo>
                  <a:cubicBezTo>
                    <a:pt x="39" y="0"/>
                    <a:pt x="44" y="12"/>
                    <a:pt x="42" y="19"/>
                  </a:cubicBezTo>
                  <a:cubicBezTo>
                    <a:pt x="25" y="34"/>
                    <a:pt x="0" y="8"/>
                    <a:pt x="3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7" name="Freeform 12">
              <a:extLst>
                <a:ext uri="{FF2B5EF4-FFF2-40B4-BE49-F238E27FC236}">
                  <a16:creationId xmlns:a16="http://schemas.microsoft.com/office/drawing/2014/main" id="{2C65A2DC-4AC0-1BAA-B531-78961040F615}"/>
                </a:ext>
              </a:extLst>
            </p:cNvPr>
            <p:cNvSpPr>
              <a:spLocks/>
            </p:cNvSpPr>
            <p:nvPr/>
          </p:nvSpPr>
          <p:spPr bwMode="auto">
            <a:xfrm rot="5400000">
              <a:off x="11381624" y="3691697"/>
              <a:ext cx="134697" cy="81603"/>
            </a:xfrm>
            <a:custGeom>
              <a:avLst/>
              <a:gdLst>
                <a:gd name="T0" fmla="*/ 22 w 41"/>
                <a:gd name="T1" fmla="*/ 0 h 27"/>
                <a:gd name="T2" fmla="*/ 8 w 41"/>
                <a:gd name="T3" fmla="*/ 20 h 27"/>
                <a:gd name="T4" fmla="*/ 22 w 41"/>
                <a:gd name="T5" fmla="*/ 0 h 27"/>
              </a:gdLst>
              <a:ahLst/>
              <a:cxnLst>
                <a:cxn ang="0">
                  <a:pos x="T0" y="T1"/>
                </a:cxn>
                <a:cxn ang="0">
                  <a:pos x="T2" y="T3"/>
                </a:cxn>
                <a:cxn ang="0">
                  <a:pos x="T4" y="T5"/>
                </a:cxn>
              </a:cxnLst>
              <a:rect l="0" t="0" r="r" b="b"/>
              <a:pathLst>
                <a:path w="41" h="27">
                  <a:moveTo>
                    <a:pt x="22" y="0"/>
                  </a:moveTo>
                  <a:cubicBezTo>
                    <a:pt x="41" y="12"/>
                    <a:pt x="24" y="27"/>
                    <a:pt x="8" y="20"/>
                  </a:cubicBezTo>
                  <a:cubicBezTo>
                    <a:pt x="0" y="7"/>
                    <a:pt x="8" y="0"/>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8" name="Freeform 13">
              <a:extLst>
                <a:ext uri="{FF2B5EF4-FFF2-40B4-BE49-F238E27FC236}">
                  <a16:creationId xmlns:a16="http://schemas.microsoft.com/office/drawing/2014/main" id="{06F81422-C9FD-27B8-4FD6-B1F44C74BE8C}"/>
                </a:ext>
              </a:extLst>
            </p:cNvPr>
            <p:cNvSpPr>
              <a:spLocks/>
            </p:cNvSpPr>
            <p:nvPr/>
          </p:nvSpPr>
          <p:spPr bwMode="auto">
            <a:xfrm rot="5400000">
              <a:off x="11417787" y="3075050"/>
              <a:ext cx="124951" cy="69362"/>
            </a:xfrm>
            <a:custGeom>
              <a:avLst/>
              <a:gdLst>
                <a:gd name="T0" fmla="*/ 26 w 38"/>
                <a:gd name="T1" fmla="*/ 0 h 23"/>
                <a:gd name="T2" fmla="*/ 25 w 38"/>
                <a:gd name="T3" fmla="*/ 23 h 23"/>
                <a:gd name="T4" fmla="*/ 26 w 38"/>
                <a:gd name="T5" fmla="*/ 0 h 23"/>
              </a:gdLst>
              <a:ahLst/>
              <a:cxnLst>
                <a:cxn ang="0">
                  <a:pos x="T0" y="T1"/>
                </a:cxn>
                <a:cxn ang="0">
                  <a:pos x="T2" y="T3"/>
                </a:cxn>
                <a:cxn ang="0">
                  <a:pos x="T4" y="T5"/>
                </a:cxn>
              </a:cxnLst>
              <a:rect l="0" t="0" r="r" b="b"/>
              <a:pathLst>
                <a:path w="38" h="23">
                  <a:moveTo>
                    <a:pt x="26" y="0"/>
                  </a:moveTo>
                  <a:cubicBezTo>
                    <a:pt x="38" y="0"/>
                    <a:pt x="37" y="20"/>
                    <a:pt x="25" y="23"/>
                  </a:cubicBezTo>
                  <a:cubicBezTo>
                    <a:pt x="0" y="23"/>
                    <a:pt x="5" y="1"/>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9" name="Freeform 14">
              <a:extLst>
                <a:ext uri="{FF2B5EF4-FFF2-40B4-BE49-F238E27FC236}">
                  <a16:creationId xmlns:a16="http://schemas.microsoft.com/office/drawing/2014/main" id="{6BD26277-6152-C324-088E-7147EFBC3C27}"/>
                </a:ext>
              </a:extLst>
            </p:cNvPr>
            <p:cNvSpPr>
              <a:spLocks/>
            </p:cNvSpPr>
            <p:nvPr/>
          </p:nvSpPr>
          <p:spPr bwMode="auto">
            <a:xfrm rot="5400000">
              <a:off x="11376729" y="3335597"/>
              <a:ext cx="134697" cy="84866"/>
            </a:xfrm>
            <a:custGeom>
              <a:avLst/>
              <a:gdLst>
                <a:gd name="T0" fmla="*/ 26 w 41"/>
                <a:gd name="T1" fmla="*/ 1 h 28"/>
                <a:gd name="T2" fmla="*/ 39 w 41"/>
                <a:gd name="T3" fmla="*/ 20 h 28"/>
                <a:gd name="T4" fmla="*/ 26 w 41"/>
                <a:gd name="T5" fmla="*/ 1 h 28"/>
              </a:gdLst>
              <a:ahLst/>
              <a:cxnLst>
                <a:cxn ang="0">
                  <a:pos x="T0" y="T1"/>
                </a:cxn>
                <a:cxn ang="0">
                  <a:pos x="T2" y="T3"/>
                </a:cxn>
                <a:cxn ang="0">
                  <a:pos x="T4" y="T5"/>
                </a:cxn>
              </a:cxnLst>
              <a:rect l="0" t="0" r="r" b="b"/>
              <a:pathLst>
                <a:path w="41" h="28">
                  <a:moveTo>
                    <a:pt x="26" y="1"/>
                  </a:moveTo>
                  <a:cubicBezTo>
                    <a:pt x="34" y="0"/>
                    <a:pt x="41" y="12"/>
                    <a:pt x="39" y="20"/>
                  </a:cubicBezTo>
                  <a:cubicBezTo>
                    <a:pt x="17" y="28"/>
                    <a:pt x="0" y="12"/>
                    <a:pt x="26"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0" name="Freeform 16">
              <a:extLst>
                <a:ext uri="{FF2B5EF4-FFF2-40B4-BE49-F238E27FC236}">
                  <a16:creationId xmlns:a16="http://schemas.microsoft.com/office/drawing/2014/main" id="{84133AE4-D5B2-6E80-0D7F-5E4A58260BFD}"/>
                </a:ext>
              </a:extLst>
            </p:cNvPr>
            <p:cNvSpPr>
              <a:spLocks/>
            </p:cNvSpPr>
            <p:nvPr/>
          </p:nvSpPr>
          <p:spPr bwMode="auto">
            <a:xfrm rot="5400000">
              <a:off x="11360464" y="3934729"/>
              <a:ext cx="143559" cy="97107"/>
            </a:xfrm>
            <a:custGeom>
              <a:avLst/>
              <a:gdLst>
                <a:gd name="T0" fmla="*/ 31 w 44"/>
                <a:gd name="T1" fmla="*/ 1 h 32"/>
                <a:gd name="T2" fmla="*/ 43 w 44"/>
                <a:gd name="T3" fmla="*/ 15 h 32"/>
                <a:gd name="T4" fmla="*/ 31 w 44"/>
                <a:gd name="T5" fmla="*/ 1 h 32"/>
              </a:gdLst>
              <a:ahLst/>
              <a:cxnLst>
                <a:cxn ang="0">
                  <a:pos x="T0" y="T1"/>
                </a:cxn>
                <a:cxn ang="0">
                  <a:pos x="T2" y="T3"/>
                </a:cxn>
                <a:cxn ang="0">
                  <a:pos x="T4" y="T5"/>
                </a:cxn>
              </a:cxnLst>
              <a:rect l="0" t="0" r="r" b="b"/>
              <a:pathLst>
                <a:path w="44" h="32">
                  <a:moveTo>
                    <a:pt x="31" y="1"/>
                  </a:moveTo>
                  <a:cubicBezTo>
                    <a:pt x="40" y="0"/>
                    <a:pt x="44" y="8"/>
                    <a:pt x="43" y="15"/>
                  </a:cubicBezTo>
                  <a:cubicBezTo>
                    <a:pt x="29" y="32"/>
                    <a:pt x="0" y="6"/>
                    <a:pt x="3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 name="Freeform 17">
              <a:extLst>
                <a:ext uri="{FF2B5EF4-FFF2-40B4-BE49-F238E27FC236}">
                  <a16:creationId xmlns:a16="http://schemas.microsoft.com/office/drawing/2014/main" id="{119C911C-0392-118F-BC19-A1D54BDD3530}"/>
                </a:ext>
              </a:extLst>
            </p:cNvPr>
            <p:cNvSpPr>
              <a:spLocks/>
            </p:cNvSpPr>
            <p:nvPr/>
          </p:nvSpPr>
          <p:spPr bwMode="auto">
            <a:xfrm rot="5400000">
              <a:off x="11395443" y="5347417"/>
              <a:ext cx="94821" cy="69362"/>
            </a:xfrm>
            <a:custGeom>
              <a:avLst/>
              <a:gdLst>
                <a:gd name="T0" fmla="*/ 13 w 29"/>
                <a:gd name="T1" fmla="*/ 0 h 23"/>
                <a:gd name="T2" fmla="*/ 13 w 29"/>
                <a:gd name="T3" fmla="*/ 23 h 23"/>
                <a:gd name="T4" fmla="*/ 13 w 29"/>
                <a:gd name="T5" fmla="*/ 0 h 23"/>
              </a:gdLst>
              <a:ahLst/>
              <a:cxnLst>
                <a:cxn ang="0">
                  <a:pos x="T0" y="T1"/>
                </a:cxn>
                <a:cxn ang="0">
                  <a:pos x="T2" y="T3"/>
                </a:cxn>
                <a:cxn ang="0">
                  <a:pos x="T4" y="T5"/>
                </a:cxn>
              </a:cxnLst>
              <a:rect l="0" t="0" r="r" b="b"/>
              <a:pathLst>
                <a:path w="29" h="23">
                  <a:moveTo>
                    <a:pt x="13" y="0"/>
                  </a:moveTo>
                  <a:cubicBezTo>
                    <a:pt x="27" y="0"/>
                    <a:pt x="29" y="22"/>
                    <a:pt x="13" y="23"/>
                  </a:cubicBezTo>
                  <a:cubicBezTo>
                    <a:pt x="2" y="22"/>
                    <a:pt x="0" y="2"/>
                    <a:pt x="1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2" name="Freeform 21">
              <a:extLst>
                <a:ext uri="{FF2B5EF4-FFF2-40B4-BE49-F238E27FC236}">
                  <a16:creationId xmlns:a16="http://schemas.microsoft.com/office/drawing/2014/main" id="{3C640776-EA30-99EB-34B0-58B773C47207}"/>
                </a:ext>
              </a:extLst>
            </p:cNvPr>
            <p:cNvSpPr>
              <a:spLocks/>
            </p:cNvSpPr>
            <p:nvPr/>
          </p:nvSpPr>
          <p:spPr bwMode="auto">
            <a:xfrm rot="5400000">
              <a:off x="11343434" y="5658571"/>
              <a:ext cx="140901" cy="102819"/>
            </a:xfrm>
            <a:custGeom>
              <a:avLst/>
              <a:gdLst>
                <a:gd name="T0" fmla="*/ 24 w 43"/>
                <a:gd name="T1" fmla="*/ 0 h 34"/>
                <a:gd name="T2" fmla="*/ 14 w 43"/>
                <a:gd name="T3" fmla="*/ 23 h 34"/>
                <a:gd name="T4" fmla="*/ 24 w 43"/>
                <a:gd name="T5" fmla="*/ 0 h 34"/>
              </a:gdLst>
              <a:ahLst/>
              <a:cxnLst>
                <a:cxn ang="0">
                  <a:pos x="T0" y="T1"/>
                </a:cxn>
                <a:cxn ang="0">
                  <a:pos x="T2" y="T3"/>
                </a:cxn>
                <a:cxn ang="0">
                  <a:pos x="T4" y="T5"/>
                </a:cxn>
              </a:cxnLst>
              <a:rect l="0" t="0" r="r" b="b"/>
              <a:pathLst>
                <a:path w="43" h="34">
                  <a:moveTo>
                    <a:pt x="24" y="0"/>
                  </a:moveTo>
                  <a:cubicBezTo>
                    <a:pt x="43" y="3"/>
                    <a:pt x="28" y="34"/>
                    <a:pt x="14" y="23"/>
                  </a:cubicBezTo>
                  <a:cubicBezTo>
                    <a:pt x="0" y="28"/>
                    <a:pt x="4" y="5"/>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3" name="Freeform 25">
              <a:extLst>
                <a:ext uri="{FF2B5EF4-FFF2-40B4-BE49-F238E27FC236}">
                  <a16:creationId xmlns:a16="http://schemas.microsoft.com/office/drawing/2014/main" id="{BB4FF007-C784-E1F8-AB7E-408FB7A39470}"/>
                </a:ext>
              </a:extLst>
            </p:cNvPr>
            <p:cNvSpPr>
              <a:spLocks/>
            </p:cNvSpPr>
            <p:nvPr/>
          </p:nvSpPr>
          <p:spPr bwMode="auto">
            <a:xfrm rot="5400000">
              <a:off x="11324095" y="6423833"/>
              <a:ext cx="134697" cy="93843"/>
            </a:xfrm>
            <a:custGeom>
              <a:avLst/>
              <a:gdLst>
                <a:gd name="T0" fmla="*/ 23 w 41"/>
                <a:gd name="T1" fmla="*/ 0 h 31"/>
                <a:gd name="T2" fmla="*/ 17 w 41"/>
                <a:gd name="T3" fmla="*/ 25 h 31"/>
                <a:gd name="T4" fmla="*/ 23 w 41"/>
                <a:gd name="T5" fmla="*/ 0 h 31"/>
              </a:gdLst>
              <a:ahLst/>
              <a:cxnLst>
                <a:cxn ang="0">
                  <a:pos x="T0" y="T1"/>
                </a:cxn>
                <a:cxn ang="0">
                  <a:pos x="T2" y="T3"/>
                </a:cxn>
                <a:cxn ang="0">
                  <a:pos x="T4" y="T5"/>
                </a:cxn>
              </a:cxnLst>
              <a:rect l="0" t="0" r="r" b="b"/>
              <a:pathLst>
                <a:path w="41" h="31">
                  <a:moveTo>
                    <a:pt x="23" y="0"/>
                  </a:moveTo>
                  <a:cubicBezTo>
                    <a:pt x="40" y="1"/>
                    <a:pt x="41" y="31"/>
                    <a:pt x="17" y="25"/>
                  </a:cubicBezTo>
                  <a:cubicBezTo>
                    <a:pt x="0" y="7"/>
                    <a:pt x="17" y="4"/>
                    <a:pt x="2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4" name="Freeform 29">
              <a:extLst>
                <a:ext uri="{FF2B5EF4-FFF2-40B4-BE49-F238E27FC236}">
                  <a16:creationId xmlns:a16="http://schemas.microsoft.com/office/drawing/2014/main" id="{22B235A3-3685-6CD1-96A0-C8512B09C6A2}"/>
                </a:ext>
              </a:extLst>
            </p:cNvPr>
            <p:cNvSpPr>
              <a:spLocks/>
            </p:cNvSpPr>
            <p:nvPr/>
          </p:nvSpPr>
          <p:spPr bwMode="auto">
            <a:xfrm rot="5400000">
              <a:off x="11324317" y="5897278"/>
              <a:ext cx="118747" cy="120771"/>
            </a:xfrm>
            <a:custGeom>
              <a:avLst/>
              <a:gdLst>
                <a:gd name="T0" fmla="*/ 16 w 36"/>
                <a:gd name="T1" fmla="*/ 4 h 40"/>
                <a:gd name="T2" fmla="*/ 34 w 36"/>
                <a:gd name="T3" fmla="*/ 15 h 40"/>
                <a:gd name="T4" fmla="*/ 16 w 36"/>
                <a:gd name="T5" fmla="*/ 4 h 40"/>
              </a:gdLst>
              <a:ahLst/>
              <a:cxnLst>
                <a:cxn ang="0">
                  <a:pos x="T0" y="T1"/>
                </a:cxn>
                <a:cxn ang="0">
                  <a:pos x="T2" y="T3"/>
                </a:cxn>
                <a:cxn ang="0">
                  <a:pos x="T4" y="T5"/>
                </a:cxn>
              </a:cxnLst>
              <a:rect l="0" t="0" r="r" b="b"/>
              <a:pathLst>
                <a:path w="36" h="40">
                  <a:moveTo>
                    <a:pt x="16" y="4"/>
                  </a:moveTo>
                  <a:cubicBezTo>
                    <a:pt x="36" y="5"/>
                    <a:pt x="33" y="0"/>
                    <a:pt x="34" y="15"/>
                  </a:cubicBezTo>
                  <a:cubicBezTo>
                    <a:pt x="34" y="40"/>
                    <a:pt x="0" y="22"/>
                    <a:pt x="16" y="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5" name="Freeform 31">
              <a:extLst>
                <a:ext uri="{FF2B5EF4-FFF2-40B4-BE49-F238E27FC236}">
                  <a16:creationId xmlns:a16="http://schemas.microsoft.com/office/drawing/2014/main" id="{74119689-F1DD-1031-494F-BCD12EBFB62B}"/>
                </a:ext>
              </a:extLst>
            </p:cNvPr>
            <p:cNvSpPr>
              <a:spLocks/>
            </p:cNvSpPr>
            <p:nvPr/>
          </p:nvSpPr>
          <p:spPr bwMode="auto">
            <a:xfrm rot="5400000">
              <a:off x="11356013" y="6183127"/>
              <a:ext cx="131153" cy="72626"/>
            </a:xfrm>
            <a:custGeom>
              <a:avLst/>
              <a:gdLst>
                <a:gd name="T0" fmla="*/ 24 w 40"/>
                <a:gd name="T1" fmla="*/ 0 h 24"/>
                <a:gd name="T2" fmla="*/ 25 w 40"/>
                <a:gd name="T3" fmla="*/ 24 h 24"/>
                <a:gd name="T4" fmla="*/ 24 w 40"/>
                <a:gd name="T5" fmla="*/ 0 h 24"/>
              </a:gdLst>
              <a:ahLst/>
              <a:cxnLst>
                <a:cxn ang="0">
                  <a:pos x="T0" y="T1"/>
                </a:cxn>
                <a:cxn ang="0">
                  <a:pos x="T2" y="T3"/>
                </a:cxn>
                <a:cxn ang="0">
                  <a:pos x="T4" y="T5"/>
                </a:cxn>
              </a:cxnLst>
              <a:rect l="0" t="0" r="r" b="b"/>
              <a:pathLst>
                <a:path w="40" h="24">
                  <a:moveTo>
                    <a:pt x="24" y="0"/>
                  </a:moveTo>
                  <a:cubicBezTo>
                    <a:pt x="40" y="0"/>
                    <a:pt x="38" y="20"/>
                    <a:pt x="25" y="24"/>
                  </a:cubicBezTo>
                  <a:cubicBezTo>
                    <a:pt x="0" y="22"/>
                    <a:pt x="6" y="4"/>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6" name="Freeform 32">
              <a:extLst>
                <a:ext uri="{FF2B5EF4-FFF2-40B4-BE49-F238E27FC236}">
                  <a16:creationId xmlns:a16="http://schemas.microsoft.com/office/drawing/2014/main" id="{DC996F45-62C2-BF42-C97C-66EDDDE35ACC}"/>
                </a:ext>
              </a:extLst>
            </p:cNvPr>
            <p:cNvSpPr>
              <a:spLocks/>
            </p:cNvSpPr>
            <p:nvPr/>
          </p:nvSpPr>
          <p:spPr bwMode="auto">
            <a:xfrm rot="5400000">
              <a:off x="11104198" y="3296179"/>
              <a:ext cx="144445" cy="106083"/>
            </a:xfrm>
            <a:custGeom>
              <a:avLst/>
              <a:gdLst>
                <a:gd name="T0" fmla="*/ 28 w 44"/>
                <a:gd name="T1" fmla="*/ 0 h 35"/>
                <a:gd name="T2" fmla="*/ 42 w 44"/>
                <a:gd name="T3" fmla="*/ 21 h 35"/>
                <a:gd name="T4" fmla="*/ 28 w 44"/>
                <a:gd name="T5" fmla="*/ 0 h 35"/>
              </a:gdLst>
              <a:ahLst/>
              <a:cxnLst>
                <a:cxn ang="0">
                  <a:pos x="T0" y="T1"/>
                </a:cxn>
                <a:cxn ang="0">
                  <a:pos x="T2" y="T3"/>
                </a:cxn>
                <a:cxn ang="0">
                  <a:pos x="T4" y="T5"/>
                </a:cxn>
              </a:cxnLst>
              <a:rect l="0" t="0" r="r" b="b"/>
              <a:pathLst>
                <a:path w="44" h="35">
                  <a:moveTo>
                    <a:pt x="28" y="0"/>
                  </a:moveTo>
                  <a:cubicBezTo>
                    <a:pt x="36" y="1"/>
                    <a:pt x="44" y="12"/>
                    <a:pt x="42" y="21"/>
                  </a:cubicBezTo>
                  <a:cubicBezTo>
                    <a:pt x="23" y="35"/>
                    <a:pt x="0" y="7"/>
                    <a:pt x="2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7" name="Freeform 33">
              <a:extLst>
                <a:ext uri="{FF2B5EF4-FFF2-40B4-BE49-F238E27FC236}">
                  <a16:creationId xmlns:a16="http://schemas.microsoft.com/office/drawing/2014/main" id="{101F6153-4534-B78A-D1DF-449F4099ECF0}"/>
                </a:ext>
              </a:extLst>
            </p:cNvPr>
            <p:cNvSpPr>
              <a:spLocks/>
            </p:cNvSpPr>
            <p:nvPr/>
          </p:nvSpPr>
          <p:spPr bwMode="auto">
            <a:xfrm rot="5400000">
              <a:off x="11134111" y="4387490"/>
              <a:ext cx="151535" cy="75075"/>
            </a:xfrm>
            <a:custGeom>
              <a:avLst/>
              <a:gdLst>
                <a:gd name="T0" fmla="*/ 23 w 46"/>
                <a:gd name="T1" fmla="*/ 0 h 25"/>
                <a:gd name="T2" fmla="*/ 29 w 46"/>
                <a:gd name="T3" fmla="*/ 25 h 25"/>
                <a:gd name="T4" fmla="*/ 23 w 46"/>
                <a:gd name="T5" fmla="*/ 0 h 25"/>
              </a:gdLst>
              <a:ahLst/>
              <a:cxnLst>
                <a:cxn ang="0">
                  <a:pos x="T0" y="T1"/>
                </a:cxn>
                <a:cxn ang="0">
                  <a:pos x="T2" y="T3"/>
                </a:cxn>
                <a:cxn ang="0">
                  <a:pos x="T4" y="T5"/>
                </a:cxn>
              </a:cxnLst>
              <a:rect l="0" t="0" r="r" b="b"/>
              <a:pathLst>
                <a:path w="46" h="25">
                  <a:moveTo>
                    <a:pt x="23" y="0"/>
                  </a:moveTo>
                  <a:cubicBezTo>
                    <a:pt x="32" y="1"/>
                    <a:pt x="46" y="21"/>
                    <a:pt x="29" y="25"/>
                  </a:cubicBezTo>
                  <a:cubicBezTo>
                    <a:pt x="10" y="23"/>
                    <a:pt x="0" y="9"/>
                    <a:pt x="2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8" name="Freeform 34">
              <a:extLst>
                <a:ext uri="{FF2B5EF4-FFF2-40B4-BE49-F238E27FC236}">
                  <a16:creationId xmlns:a16="http://schemas.microsoft.com/office/drawing/2014/main" id="{54F228F9-4FB8-EB4C-943C-EF2F72FD8697}"/>
                </a:ext>
              </a:extLst>
            </p:cNvPr>
            <p:cNvSpPr>
              <a:spLocks/>
            </p:cNvSpPr>
            <p:nvPr/>
          </p:nvSpPr>
          <p:spPr bwMode="auto">
            <a:xfrm rot="5400000">
              <a:off x="11138041" y="5384813"/>
              <a:ext cx="134697" cy="84051"/>
            </a:xfrm>
            <a:custGeom>
              <a:avLst/>
              <a:gdLst>
                <a:gd name="T0" fmla="*/ 22 w 41"/>
                <a:gd name="T1" fmla="*/ 0 h 28"/>
                <a:gd name="T2" fmla="*/ 8 w 41"/>
                <a:gd name="T3" fmla="*/ 21 h 28"/>
                <a:gd name="T4" fmla="*/ 22 w 41"/>
                <a:gd name="T5" fmla="*/ 0 h 28"/>
              </a:gdLst>
              <a:ahLst/>
              <a:cxnLst>
                <a:cxn ang="0">
                  <a:pos x="T0" y="T1"/>
                </a:cxn>
                <a:cxn ang="0">
                  <a:pos x="T2" y="T3"/>
                </a:cxn>
                <a:cxn ang="0">
                  <a:pos x="T4" y="T5"/>
                </a:cxn>
              </a:cxnLst>
              <a:rect l="0" t="0" r="r" b="b"/>
              <a:pathLst>
                <a:path w="41" h="28">
                  <a:moveTo>
                    <a:pt x="22" y="0"/>
                  </a:moveTo>
                  <a:cubicBezTo>
                    <a:pt x="41" y="13"/>
                    <a:pt x="24" y="28"/>
                    <a:pt x="8" y="21"/>
                  </a:cubicBezTo>
                  <a:cubicBezTo>
                    <a:pt x="0" y="8"/>
                    <a:pt x="8" y="0"/>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9" name="Freeform 35">
              <a:extLst>
                <a:ext uri="{FF2B5EF4-FFF2-40B4-BE49-F238E27FC236}">
                  <a16:creationId xmlns:a16="http://schemas.microsoft.com/office/drawing/2014/main" id="{7709A6A7-E82C-3874-6F67-4271840CC89F}"/>
                </a:ext>
              </a:extLst>
            </p:cNvPr>
            <p:cNvSpPr>
              <a:spLocks/>
            </p:cNvSpPr>
            <p:nvPr/>
          </p:nvSpPr>
          <p:spPr bwMode="auto">
            <a:xfrm rot="5400000">
              <a:off x="11133693" y="4595717"/>
              <a:ext cx="131153" cy="84866"/>
            </a:xfrm>
            <a:custGeom>
              <a:avLst/>
              <a:gdLst>
                <a:gd name="T0" fmla="*/ 27 w 40"/>
                <a:gd name="T1" fmla="*/ 1 h 28"/>
                <a:gd name="T2" fmla="*/ 38 w 40"/>
                <a:gd name="T3" fmla="*/ 17 h 28"/>
                <a:gd name="T4" fmla="*/ 27 w 40"/>
                <a:gd name="T5" fmla="*/ 1 h 28"/>
              </a:gdLst>
              <a:ahLst/>
              <a:cxnLst>
                <a:cxn ang="0">
                  <a:pos x="T0" y="T1"/>
                </a:cxn>
                <a:cxn ang="0">
                  <a:pos x="T2" y="T3"/>
                </a:cxn>
                <a:cxn ang="0">
                  <a:pos x="T4" y="T5"/>
                </a:cxn>
              </a:cxnLst>
              <a:rect l="0" t="0" r="r" b="b"/>
              <a:pathLst>
                <a:path w="40" h="28">
                  <a:moveTo>
                    <a:pt x="27" y="1"/>
                  </a:moveTo>
                  <a:cubicBezTo>
                    <a:pt x="35" y="0"/>
                    <a:pt x="40" y="10"/>
                    <a:pt x="38" y="17"/>
                  </a:cubicBezTo>
                  <a:cubicBezTo>
                    <a:pt x="17" y="28"/>
                    <a:pt x="0" y="7"/>
                    <a:pt x="27"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0" name="Freeform 36">
              <a:extLst>
                <a:ext uri="{FF2B5EF4-FFF2-40B4-BE49-F238E27FC236}">
                  <a16:creationId xmlns:a16="http://schemas.microsoft.com/office/drawing/2014/main" id="{19F404EE-0BE6-27BC-AF9D-66B038678DCE}"/>
                </a:ext>
              </a:extLst>
            </p:cNvPr>
            <p:cNvSpPr>
              <a:spLocks/>
            </p:cNvSpPr>
            <p:nvPr/>
          </p:nvSpPr>
          <p:spPr bwMode="auto">
            <a:xfrm rot="5400000">
              <a:off x="11105830" y="6046702"/>
              <a:ext cx="144445" cy="102819"/>
            </a:xfrm>
            <a:custGeom>
              <a:avLst/>
              <a:gdLst>
                <a:gd name="T0" fmla="*/ 31 w 44"/>
                <a:gd name="T1" fmla="*/ 1 h 34"/>
                <a:gd name="T2" fmla="*/ 25 w 44"/>
                <a:gd name="T3" fmla="*/ 22 h 34"/>
                <a:gd name="T4" fmla="*/ 31 w 44"/>
                <a:gd name="T5" fmla="*/ 1 h 34"/>
              </a:gdLst>
              <a:ahLst/>
              <a:cxnLst>
                <a:cxn ang="0">
                  <a:pos x="T0" y="T1"/>
                </a:cxn>
                <a:cxn ang="0">
                  <a:pos x="T2" y="T3"/>
                </a:cxn>
                <a:cxn ang="0">
                  <a:pos x="T4" y="T5"/>
                </a:cxn>
              </a:cxnLst>
              <a:rect l="0" t="0" r="r" b="b"/>
              <a:pathLst>
                <a:path w="44" h="34">
                  <a:moveTo>
                    <a:pt x="31" y="1"/>
                  </a:moveTo>
                  <a:cubicBezTo>
                    <a:pt x="44" y="3"/>
                    <a:pt x="38" y="34"/>
                    <a:pt x="25" y="22"/>
                  </a:cubicBezTo>
                  <a:cubicBezTo>
                    <a:pt x="0" y="28"/>
                    <a:pt x="14" y="0"/>
                    <a:pt x="3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1" name="Freeform 37">
              <a:extLst>
                <a:ext uri="{FF2B5EF4-FFF2-40B4-BE49-F238E27FC236}">
                  <a16:creationId xmlns:a16="http://schemas.microsoft.com/office/drawing/2014/main" id="{FC6D8B1A-C7A0-8524-DBD7-1E660072B23B}"/>
                </a:ext>
              </a:extLst>
            </p:cNvPr>
            <p:cNvSpPr>
              <a:spLocks/>
            </p:cNvSpPr>
            <p:nvPr/>
          </p:nvSpPr>
          <p:spPr bwMode="auto">
            <a:xfrm rot="5400000">
              <a:off x="11117596" y="3060239"/>
              <a:ext cx="115202" cy="121588"/>
            </a:xfrm>
            <a:custGeom>
              <a:avLst/>
              <a:gdLst>
                <a:gd name="T0" fmla="*/ 16 w 35"/>
                <a:gd name="T1" fmla="*/ 4 h 40"/>
                <a:gd name="T2" fmla="*/ 33 w 35"/>
                <a:gd name="T3" fmla="*/ 15 h 40"/>
                <a:gd name="T4" fmla="*/ 16 w 35"/>
                <a:gd name="T5" fmla="*/ 4 h 40"/>
              </a:gdLst>
              <a:ahLst/>
              <a:cxnLst>
                <a:cxn ang="0">
                  <a:pos x="T0" y="T1"/>
                </a:cxn>
                <a:cxn ang="0">
                  <a:pos x="T2" y="T3"/>
                </a:cxn>
                <a:cxn ang="0">
                  <a:pos x="T4" y="T5"/>
                </a:cxn>
              </a:cxnLst>
              <a:rect l="0" t="0" r="r" b="b"/>
              <a:pathLst>
                <a:path w="35" h="40">
                  <a:moveTo>
                    <a:pt x="16" y="4"/>
                  </a:moveTo>
                  <a:cubicBezTo>
                    <a:pt x="35" y="4"/>
                    <a:pt x="32" y="0"/>
                    <a:pt x="33" y="15"/>
                  </a:cubicBezTo>
                  <a:cubicBezTo>
                    <a:pt x="34" y="40"/>
                    <a:pt x="0" y="22"/>
                    <a:pt x="16" y="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2" name="Freeform 38">
              <a:extLst>
                <a:ext uri="{FF2B5EF4-FFF2-40B4-BE49-F238E27FC236}">
                  <a16:creationId xmlns:a16="http://schemas.microsoft.com/office/drawing/2014/main" id="{4BEBEA83-1067-1C49-2A3B-E81B2F0C019D}"/>
                </a:ext>
              </a:extLst>
            </p:cNvPr>
            <p:cNvSpPr>
              <a:spLocks/>
            </p:cNvSpPr>
            <p:nvPr/>
          </p:nvSpPr>
          <p:spPr bwMode="auto">
            <a:xfrm rot="5400000">
              <a:off x="11125265" y="4900335"/>
              <a:ext cx="127608" cy="69362"/>
            </a:xfrm>
            <a:custGeom>
              <a:avLst/>
              <a:gdLst>
                <a:gd name="T0" fmla="*/ 26 w 39"/>
                <a:gd name="T1" fmla="*/ 0 h 23"/>
                <a:gd name="T2" fmla="*/ 26 w 39"/>
                <a:gd name="T3" fmla="*/ 23 h 23"/>
                <a:gd name="T4" fmla="*/ 26 w 39"/>
                <a:gd name="T5" fmla="*/ 0 h 23"/>
              </a:gdLst>
              <a:ahLst/>
              <a:cxnLst>
                <a:cxn ang="0">
                  <a:pos x="T0" y="T1"/>
                </a:cxn>
                <a:cxn ang="0">
                  <a:pos x="T2" y="T3"/>
                </a:cxn>
                <a:cxn ang="0">
                  <a:pos x="T4" y="T5"/>
                </a:cxn>
              </a:cxnLst>
              <a:rect l="0" t="0" r="r" b="b"/>
              <a:pathLst>
                <a:path w="39" h="23">
                  <a:moveTo>
                    <a:pt x="26" y="0"/>
                  </a:moveTo>
                  <a:cubicBezTo>
                    <a:pt x="39" y="1"/>
                    <a:pt x="38" y="21"/>
                    <a:pt x="26" y="23"/>
                  </a:cubicBezTo>
                  <a:cubicBezTo>
                    <a:pt x="0" y="23"/>
                    <a:pt x="5" y="2"/>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3" name="Freeform 39">
              <a:extLst>
                <a:ext uri="{FF2B5EF4-FFF2-40B4-BE49-F238E27FC236}">
                  <a16:creationId xmlns:a16="http://schemas.microsoft.com/office/drawing/2014/main" id="{9397A70A-C9D2-C401-46FC-9BA1C496F300}"/>
                </a:ext>
              </a:extLst>
            </p:cNvPr>
            <p:cNvSpPr>
              <a:spLocks/>
            </p:cNvSpPr>
            <p:nvPr/>
          </p:nvSpPr>
          <p:spPr bwMode="auto">
            <a:xfrm rot="5400000">
              <a:off x="11117373" y="5141456"/>
              <a:ext cx="131153" cy="81603"/>
            </a:xfrm>
            <a:custGeom>
              <a:avLst/>
              <a:gdLst>
                <a:gd name="T0" fmla="*/ 25 w 40"/>
                <a:gd name="T1" fmla="*/ 0 h 27"/>
                <a:gd name="T2" fmla="*/ 38 w 40"/>
                <a:gd name="T3" fmla="*/ 20 h 27"/>
                <a:gd name="T4" fmla="*/ 25 w 40"/>
                <a:gd name="T5" fmla="*/ 0 h 27"/>
              </a:gdLst>
              <a:ahLst/>
              <a:cxnLst>
                <a:cxn ang="0">
                  <a:pos x="T0" y="T1"/>
                </a:cxn>
                <a:cxn ang="0">
                  <a:pos x="T2" y="T3"/>
                </a:cxn>
                <a:cxn ang="0">
                  <a:pos x="T4" y="T5"/>
                </a:cxn>
              </a:cxnLst>
              <a:rect l="0" t="0" r="r" b="b"/>
              <a:pathLst>
                <a:path w="40" h="27">
                  <a:moveTo>
                    <a:pt x="25" y="0"/>
                  </a:moveTo>
                  <a:cubicBezTo>
                    <a:pt x="34" y="0"/>
                    <a:pt x="40" y="11"/>
                    <a:pt x="38" y="20"/>
                  </a:cubicBezTo>
                  <a:cubicBezTo>
                    <a:pt x="17" y="27"/>
                    <a:pt x="0" y="12"/>
                    <a:pt x="2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4" name="Freeform 40">
              <a:extLst>
                <a:ext uri="{FF2B5EF4-FFF2-40B4-BE49-F238E27FC236}">
                  <a16:creationId xmlns:a16="http://schemas.microsoft.com/office/drawing/2014/main" id="{F8CC25E1-6B15-151C-DDD2-8BD3BB16FDDF}"/>
                </a:ext>
              </a:extLst>
            </p:cNvPr>
            <p:cNvSpPr>
              <a:spLocks/>
            </p:cNvSpPr>
            <p:nvPr/>
          </p:nvSpPr>
          <p:spPr bwMode="auto">
            <a:xfrm rot="5400000">
              <a:off x="11112337" y="2598157"/>
              <a:ext cx="134697" cy="81603"/>
            </a:xfrm>
            <a:custGeom>
              <a:avLst/>
              <a:gdLst>
                <a:gd name="T0" fmla="*/ 19 w 41"/>
                <a:gd name="T1" fmla="*/ 0 h 27"/>
                <a:gd name="T2" fmla="*/ 7 w 41"/>
                <a:gd name="T3" fmla="*/ 20 h 27"/>
                <a:gd name="T4" fmla="*/ 19 w 41"/>
                <a:gd name="T5" fmla="*/ 0 h 27"/>
              </a:gdLst>
              <a:ahLst/>
              <a:cxnLst>
                <a:cxn ang="0">
                  <a:pos x="T0" y="T1"/>
                </a:cxn>
                <a:cxn ang="0">
                  <a:pos x="T2" y="T3"/>
                </a:cxn>
                <a:cxn ang="0">
                  <a:pos x="T4" y="T5"/>
                </a:cxn>
              </a:cxnLst>
              <a:rect l="0" t="0" r="r" b="b"/>
              <a:pathLst>
                <a:path w="41" h="27">
                  <a:moveTo>
                    <a:pt x="19" y="0"/>
                  </a:moveTo>
                  <a:cubicBezTo>
                    <a:pt x="41" y="9"/>
                    <a:pt x="28" y="27"/>
                    <a:pt x="7" y="20"/>
                  </a:cubicBezTo>
                  <a:cubicBezTo>
                    <a:pt x="0" y="8"/>
                    <a:pt x="7" y="1"/>
                    <a:pt x="1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5" name="Freeform 41">
              <a:extLst>
                <a:ext uri="{FF2B5EF4-FFF2-40B4-BE49-F238E27FC236}">
                  <a16:creationId xmlns:a16="http://schemas.microsoft.com/office/drawing/2014/main" id="{B5B94F62-E440-38E1-2CEB-8A1FD1E7D90B}"/>
                </a:ext>
              </a:extLst>
            </p:cNvPr>
            <p:cNvSpPr>
              <a:spLocks/>
            </p:cNvSpPr>
            <p:nvPr/>
          </p:nvSpPr>
          <p:spPr bwMode="auto">
            <a:xfrm rot="5400000">
              <a:off x="11105830" y="6278710"/>
              <a:ext cx="144445" cy="78339"/>
            </a:xfrm>
            <a:custGeom>
              <a:avLst/>
              <a:gdLst>
                <a:gd name="T0" fmla="*/ 29 w 44"/>
                <a:gd name="T1" fmla="*/ 0 h 26"/>
                <a:gd name="T2" fmla="*/ 26 w 44"/>
                <a:gd name="T3" fmla="*/ 26 h 26"/>
                <a:gd name="T4" fmla="*/ 29 w 44"/>
                <a:gd name="T5" fmla="*/ 0 h 26"/>
              </a:gdLst>
              <a:ahLst/>
              <a:cxnLst>
                <a:cxn ang="0">
                  <a:pos x="T0" y="T1"/>
                </a:cxn>
                <a:cxn ang="0">
                  <a:pos x="T2" y="T3"/>
                </a:cxn>
                <a:cxn ang="0">
                  <a:pos x="T4" y="T5"/>
                </a:cxn>
              </a:cxnLst>
              <a:rect l="0" t="0" r="r" b="b"/>
              <a:pathLst>
                <a:path w="44" h="26">
                  <a:moveTo>
                    <a:pt x="29" y="0"/>
                  </a:moveTo>
                  <a:cubicBezTo>
                    <a:pt x="44" y="3"/>
                    <a:pt x="40" y="22"/>
                    <a:pt x="26" y="26"/>
                  </a:cubicBezTo>
                  <a:cubicBezTo>
                    <a:pt x="0" y="25"/>
                    <a:pt x="11" y="6"/>
                    <a:pt x="2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6" name="Freeform 42">
              <a:extLst>
                <a:ext uri="{FF2B5EF4-FFF2-40B4-BE49-F238E27FC236}">
                  <a16:creationId xmlns:a16="http://schemas.microsoft.com/office/drawing/2014/main" id="{A9D624A1-73EF-8770-3F92-424BA9102B59}"/>
                </a:ext>
              </a:extLst>
            </p:cNvPr>
            <p:cNvSpPr>
              <a:spLocks/>
            </p:cNvSpPr>
            <p:nvPr/>
          </p:nvSpPr>
          <p:spPr bwMode="auto">
            <a:xfrm rot="5400000">
              <a:off x="11093998" y="5596726"/>
              <a:ext cx="144445" cy="97107"/>
            </a:xfrm>
            <a:custGeom>
              <a:avLst/>
              <a:gdLst>
                <a:gd name="T0" fmla="*/ 31 w 44"/>
                <a:gd name="T1" fmla="*/ 1 h 32"/>
                <a:gd name="T2" fmla="*/ 43 w 44"/>
                <a:gd name="T3" fmla="*/ 16 h 32"/>
                <a:gd name="T4" fmla="*/ 31 w 44"/>
                <a:gd name="T5" fmla="*/ 1 h 32"/>
              </a:gdLst>
              <a:ahLst/>
              <a:cxnLst>
                <a:cxn ang="0">
                  <a:pos x="T0" y="T1"/>
                </a:cxn>
                <a:cxn ang="0">
                  <a:pos x="T2" y="T3"/>
                </a:cxn>
                <a:cxn ang="0">
                  <a:pos x="T4" y="T5"/>
                </a:cxn>
              </a:cxnLst>
              <a:rect l="0" t="0" r="r" b="b"/>
              <a:pathLst>
                <a:path w="44" h="32">
                  <a:moveTo>
                    <a:pt x="31" y="1"/>
                  </a:moveTo>
                  <a:cubicBezTo>
                    <a:pt x="40" y="0"/>
                    <a:pt x="44" y="8"/>
                    <a:pt x="43" y="16"/>
                  </a:cubicBezTo>
                  <a:cubicBezTo>
                    <a:pt x="29" y="32"/>
                    <a:pt x="0" y="7"/>
                    <a:pt x="3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7" name="Freeform 44">
              <a:extLst>
                <a:ext uri="{FF2B5EF4-FFF2-40B4-BE49-F238E27FC236}">
                  <a16:creationId xmlns:a16="http://schemas.microsoft.com/office/drawing/2014/main" id="{55546E28-143B-34C1-D433-58DCFC45F2E4}"/>
                </a:ext>
              </a:extLst>
            </p:cNvPr>
            <p:cNvSpPr>
              <a:spLocks/>
            </p:cNvSpPr>
            <p:nvPr/>
          </p:nvSpPr>
          <p:spPr bwMode="auto">
            <a:xfrm rot="5400000">
              <a:off x="11097788" y="4080854"/>
              <a:ext cx="131153" cy="84866"/>
            </a:xfrm>
            <a:custGeom>
              <a:avLst/>
              <a:gdLst>
                <a:gd name="T0" fmla="*/ 27 w 40"/>
                <a:gd name="T1" fmla="*/ 1 h 28"/>
                <a:gd name="T2" fmla="*/ 38 w 40"/>
                <a:gd name="T3" fmla="*/ 17 h 28"/>
                <a:gd name="T4" fmla="*/ 27 w 40"/>
                <a:gd name="T5" fmla="*/ 1 h 28"/>
              </a:gdLst>
              <a:ahLst/>
              <a:cxnLst>
                <a:cxn ang="0">
                  <a:pos x="T0" y="T1"/>
                </a:cxn>
                <a:cxn ang="0">
                  <a:pos x="T2" y="T3"/>
                </a:cxn>
                <a:cxn ang="0">
                  <a:pos x="T4" y="T5"/>
                </a:cxn>
              </a:cxnLst>
              <a:rect l="0" t="0" r="r" b="b"/>
              <a:pathLst>
                <a:path w="40" h="28">
                  <a:moveTo>
                    <a:pt x="27" y="1"/>
                  </a:moveTo>
                  <a:cubicBezTo>
                    <a:pt x="35" y="0"/>
                    <a:pt x="40" y="10"/>
                    <a:pt x="38" y="17"/>
                  </a:cubicBezTo>
                  <a:cubicBezTo>
                    <a:pt x="17" y="28"/>
                    <a:pt x="0" y="7"/>
                    <a:pt x="27"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8" name="Freeform 45">
              <a:extLst>
                <a:ext uri="{FF2B5EF4-FFF2-40B4-BE49-F238E27FC236}">
                  <a16:creationId xmlns:a16="http://schemas.microsoft.com/office/drawing/2014/main" id="{934F6794-119F-9752-BB33-B4F1A8E8C89D}"/>
                </a:ext>
              </a:extLst>
            </p:cNvPr>
            <p:cNvSpPr>
              <a:spLocks/>
            </p:cNvSpPr>
            <p:nvPr/>
          </p:nvSpPr>
          <p:spPr bwMode="auto">
            <a:xfrm rot="5400000">
              <a:off x="11075637" y="5836680"/>
              <a:ext cx="144445" cy="102819"/>
            </a:xfrm>
            <a:custGeom>
              <a:avLst/>
              <a:gdLst>
                <a:gd name="T0" fmla="*/ 31 w 44"/>
                <a:gd name="T1" fmla="*/ 0 h 34"/>
                <a:gd name="T2" fmla="*/ 42 w 44"/>
                <a:gd name="T3" fmla="*/ 19 h 34"/>
                <a:gd name="T4" fmla="*/ 31 w 44"/>
                <a:gd name="T5" fmla="*/ 0 h 34"/>
              </a:gdLst>
              <a:ahLst/>
              <a:cxnLst>
                <a:cxn ang="0">
                  <a:pos x="T0" y="T1"/>
                </a:cxn>
                <a:cxn ang="0">
                  <a:pos x="T2" y="T3"/>
                </a:cxn>
                <a:cxn ang="0">
                  <a:pos x="T4" y="T5"/>
                </a:cxn>
              </a:cxnLst>
              <a:rect l="0" t="0" r="r" b="b"/>
              <a:pathLst>
                <a:path w="44" h="34">
                  <a:moveTo>
                    <a:pt x="31" y="0"/>
                  </a:moveTo>
                  <a:cubicBezTo>
                    <a:pt x="39" y="0"/>
                    <a:pt x="44" y="12"/>
                    <a:pt x="42" y="19"/>
                  </a:cubicBezTo>
                  <a:cubicBezTo>
                    <a:pt x="25" y="34"/>
                    <a:pt x="0" y="8"/>
                    <a:pt x="3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9" name="Freeform 46">
              <a:extLst>
                <a:ext uri="{FF2B5EF4-FFF2-40B4-BE49-F238E27FC236}">
                  <a16:creationId xmlns:a16="http://schemas.microsoft.com/office/drawing/2014/main" id="{0B857804-1586-3CCB-DAF2-3D8D354DFF0A}"/>
                </a:ext>
              </a:extLst>
            </p:cNvPr>
            <p:cNvSpPr>
              <a:spLocks/>
            </p:cNvSpPr>
            <p:nvPr/>
          </p:nvSpPr>
          <p:spPr bwMode="auto">
            <a:xfrm rot="5400000">
              <a:off x="11124696" y="2830776"/>
              <a:ext cx="121406" cy="81603"/>
            </a:xfrm>
            <a:custGeom>
              <a:avLst/>
              <a:gdLst>
                <a:gd name="T0" fmla="*/ 19 w 37"/>
                <a:gd name="T1" fmla="*/ 1 h 27"/>
                <a:gd name="T2" fmla="*/ 21 w 37"/>
                <a:gd name="T3" fmla="*/ 27 h 27"/>
                <a:gd name="T4" fmla="*/ 19 w 37"/>
                <a:gd name="T5" fmla="*/ 1 h 27"/>
              </a:gdLst>
              <a:ahLst/>
              <a:cxnLst>
                <a:cxn ang="0">
                  <a:pos x="T0" y="T1"/>
                </a:cxn>
                <a:cxn ang="0">
                  <a:pos x="T2" y="T3"/>
                </a:cxn>
                <a:cxn ang="0">
                  <a:pos x="T4" y="T5"/>
                </a:cxn>
              </a:cxnLst>
              <a:rect l="0" t="0" r="r" b="b"/>
              <a:pathLst>
                <a:path w="37" h="27">
                  <a:moveTo>
                    <a:pt x="19" y="1"/>
                  </a:moveTo>
                  <a:cubicBezTo>
                    <a:pt x="31" y="2"/>
                    <a:pt x="37" y="24"/>
                    <a:pt x="21" y="27"/>
                  </a:cubicBezTo>
                  <a:cubicBezTo>
                    <a:pt x="1" y="27"/>
                    <a:pt x="0" y="0"/>
                    <a:pt x="19"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0" name="Freeform 47">
              <a:extLst>
                <a:ext uri="{FF2B5EF4-FFF2-40B4-BE49-F238E27FC236}">
                  <a16:creationId xmlns:a16="http://schemas.microsoft.com/office/drawing/2014/main" id="{9BD61CB3-B187-0EC3-F40B-8AB7EAA944B4}"/>
                </a:ext>
              </a:extLst>
            </p:cNvPr>
            <p:cNvSpPr>
              <a:spLocks/>
            </p:cNvSpPr>
            <p:nvPr/>
          </p:nvSpPr>
          <p:spPr bwMode="auto">
            <a:xfrm rot="5400000">
              <a:off x="11082841" y="3849727"/>
              <a:ext cx="147990" cy="78339"/>
            </a:xfrm>
            <a:custGeom>
              <a:avLst/>
              <a:gdLst>
                <a:gd name="T0" fmla="*/ 22 w 45"/>
                <a:gd name="T1" fmla="*/ 0 h 26"/>
                <a:gd name="T2" fmla="*/ 28 w 45"/>
                <a:gd name="T3" fmla="*/ 26 h 26"/>
                <a:gd name="T4" fmla="*/ 22 w 45"/>
                <a:gd name="T5" fmla="*/ 0 h 26"/>
              </a:gdLst>
              <a:ahLst/>
              <a:cxnLst>
                <a:cxn ang="0">
                  <a:pos x="T0" y="T1"/>
                </a:cxn>
                <a:cxn ang="0">
                  <a:pos x="T2" y="T3"/>
                </a:cxn>
                <a:cxn ang="0">
                  <a:pos x="T4" y="T5"/>
                </a:cxn>
              </a:cxnLst>
              <a:rect l="0" t="0" r="r" b="b"/>
              <a:pathLst>
                <a:path w="45" h="26">
                  <a:moveTo>
                    <a:pt x="22" y="0"/>
                  </a:moveTo>
                  <a:cubicBezTo>
                    <a:pt x="32" y="2"/>
                    <a:pt x="45" y="22"/>
                    <a:pt x="28" y="26"/>
                  </a:cubicBezTo>
                  <a:cubicBezTo>
                    <a:pt x="10" y="24"/>
                    <a:pt x="0" y="9"/>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1" name="Freeform 48">
              <a:extLst>
                <a:ext uri="{FF2B5EF4-FFF2-40B4-BE49-F238E27FC236}">
                  <a16:creationId xmlns:a16="http://schemas.microsoft.com/office/drawing/2014/main" id="{FD9AB2F0-7CDD-02F1-691B-A543428F7193}"/>
                </a:ext>
              </a:extLst>
            </p:cNvPr>
            <p:cNvSpPr>
              <a:spLocks/>
            </p:cNvSpPr>
            <p:nvPr/>
          </p:nvSpPr>
          <p:spPr bwMode="auto">
            <a:xfrm rot="5400000">
              <a:off x="11078098" y="3616257"/>
              <a:ext cx="133812" cy="79154"/>
            </a:xfrm>
            <a:custGeom>
              <a:avLst/>
              <a:gdLst>
                <a:gd name="T0" fmla="*/ 19 w 41"/>
                <a:gd name="T1" fmla="*/ 0 h 26"/>
                <a:gd name="T2" fmla="*/ 7 w 41"/>
                <a:gd name="T3" fmla="*/ 19 h 26"/>
                <a:gd name="T4" fmla="*/ 19 w 41"/>
                <a:gd name="T5" fmla="*/ 0 h 26"/>
              </a:gdLst>
              <a:ahLst/>
              <a:cxnLst>
                <a:cxn ang="0">
                  <a:pos x="T0" y="T1"/>
                </a:cxn>
                <a:cxn ang="0">
                  <a:pos x="T2" y="T3"/>
                </a:cxn>
                <a:cxn ang="0">
                  <a:pos x="T4" y="T5"/>
                </a:cxn>
              </a:cxnLst>
              <a:rect l="0" t="0" r="r" b="b"/>
              <a:pathLst>
                <a:path w="41" h="26">
                  <a:moveTo>
                    <a:pt x="19" y="0"/>
                  </a:moveTo>
                  <a:cubicBezTo>
                    <a:pt x="41" y="9"/>
                    <a:pt x="28" y="26"/>
                    <a:pt x="7" y="19"/>
                  </a:cubicBezTo>
                  <a:cubicBezTo>
                    <a:pt x="0" y="8"/>
                    <a:pt x="7" y="1"/>
                    <a:pt x="1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2" name="Freeform 49">
              <a:extLst>
                <a:ext uri="{FF2B5EF4-FFF2-40B4-BE49-F238E27FC236}">
                  <a16:creationId xmlns:a16="http://schemas.microsoft.com/office/drawing/2014/main" id="{EDA7792B-F38C-0154-799B-77FA3D92A306}"/>
                </a:ext>
              </a:extLst>
            </p:cNvPr>
            <p:cNvSpPr>
              <a:spLocks/>
            </p:cNvSpPr>
            <p:nvPr/>
          </p:nvSpPr>
          <p:spPr bwMode="auto">
            <a:xfrm rot="5400000">
              <a:off x="11076712" y="6507925"/>
              <a:ext cx="127608" cy="81603"/>
            </a:xfrm>
            <a:custGeom>
              <a:avLst/>
              <a:gdLst>
                <a:gd name="T0" fmla="*/ 21 w 39"/>
                <a:gd name="T1" fmla="*/ 2 h 27"/>
                <a:gd name="T2" fmla="*/ 26 w 39"/>
                <a:gd name="T3" fmla="*/ 24 h 27"/>
                <a:gd name="T4" fmla="*/ 21 w 39"/>
                <a:gd name="T5" fmla="*/ 2 h 27"/>
              </a:gdLst>
              <a:ahLst/>
              <a:cxnLst>
                <a:cxn ang="0">
                  <a:pos x="T0" y="T1"/>
                </a:cxn>
                <a:cxn ang="0">
                  <a:pos x="T2" y="T3"/>
                </a:cxn>
                <a:cxn ang="0">
                  <a:pos x="T4" y="T5"/>
                </a:cxn>
              </a:cxnLst>
              <a:rect l="0" t="0" r="r" b="b"/>
              <a:pathLst>
                <a:path w="39" h="27">
                  <a:moveTo>
                    <a:pt x="21" y="2"/>
                  </a:moveTo>
                  <a:cubicBezTo>
                    <a:pt x="36" y="0"/>
                    <a:pt x="39" y="17"/>
                    <a:pt x="26" y="24"/>
                  </a:cubicBezTo>
                  <a:cubicBezTo>
                    <a:pt x="8" y="27"/>
                    <a:pt x="0" y="9"/>
                    <a:pt x="21"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3" name="Freeform 8">
              <a:extLst>
                <a:ext uri="{FF2B5EF4-FFF2-40B4-BE49-F238E27FC236}">
                  <a16:creationId xmlns:a16="http://schemas.microsoft.com/office/drawing/2014/main" id="{5DA82296-4D29-F99E-333B-17CEEFB8D478}"/>
                </a:ext>
              </a:extLst>
            </p:cNvPr>
            <p:cNvSpPr>
              <a:spLocks/>
            </p:cNvSpPr>
            <p:nvPr/>
          </p:nvSpPr>
          <p:spPr bwMode="auto">
            <a:xfrm rot="5400000">
              <a:off x="11141853" y="34906"/>
              <a:ext cx="131153" cy="88130"/>
            </a:xfrm>
            <a:custGeom>
              <a:avLst/>
              <a:gdLst>
                <a:gd name="T0" fmla="*/ 26 w 40"/>
                <a:gd name="T1" fmla="*/ 0 h 29"/>
                <a:gd name="T2" fmla="*/ 39 w 40"/>
                <a:gd name="T3" fmla="*/ 20 h 29"/>
                <a:gd name="T4" fmla="*/ 26 w 40"/>
                <a:gd name="T5" fmla="*/ 0 h 29"/>
              </a:gdLst>
              <a:ahLst/>
              <a:cxnLst>
                <a:cxn ang="0">
                  <a:pos x="T0" y="T1"/>
                </a:cxn>
                <a:cxn ang="0">
                  <a:pos x="T2" y="T3"/>
                </a:cxn>
                <a:cxn ang="0">
                  <a:pos x="T4" y="T5"/>
                </a:cxn>
              </a:cxnLst>
              <a:rect l="0" t="0" r="r" b="b"/>
              <a:pathLst>
                <a:path w="40" h="29">
                  <a:moveTo>
                    <a:pt x="26" y="0"/>
                  </a:moveTo>
                  <a:cubicBezTo>
                    <a:pt x="34" y="0"/>
                    <a:pt x="40" y="10"/>
                    <a:pt x="39" y="20"/>
                  </a:cubicBezTo>
                  <a:cubicBezTo>
                    <a:pt x="17" y="29"/>
                    <a:pt x="0" y="10"/>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4" name="Freeform 106">
              <a:extLst>
                <a:ext uri="{FF2B5EF4-FFF2-40B4-BE49-F238E27FC236}">
                  <a16:creationId xmlns:a16="http://schemas.microsoft.com/office/drawing/2014/main" id="{55822684-7F5E-BD3C-0320-626C1FBC82E8}"/>
                </a:ext>
              </a:extLst>
            </p:cNvPr>
            <p:cNvSpPr>
              <a:spLocks/>
            </p:cNvSpPr>
            <p:nvPr/>
          </p:nvSpPr>
          <p:spPr bwMode="auto">
            <a:xfrm rot="5400000">
              <a:off x="11301184" y="6639670"/>
              <a:ext cx="134697" cy="97107"/>
            </a:xfrm>
            <a:custGeom>
              <a:avLst/>
              <a:gdLst>
                <a:gd name="T0" fmla="*/ 25 w 41"/>
                <a:gd name="T1" fmla="*/ 0 h 32"/>
                <a:gd name="T2" fmla="*/ 4 w 41"/>
                <a:gd name="T3" fmla="*/ 18 h 32"/>
                <a:gd name="T4" fmla="*/ 25 w 41"/>
                <a:gd name="T5" fmla="*/ 0 h 32"/>
              </a:gdLst>
              <a:ahLst/>
              <a:cxnLst>
                <a:cxn ang="0">
                  <a:pos x="T0" y="T1"/>
                </a:cxn>
                <a:cxn ang="0">
                  <a:pos x="T2" y="T3"/>
                </a:cxn>
                <a:cxn ang="0">
                  <a:pos x="T4" y="T5"/>
                </a:cxn>
              </a:cxnLst>
              <a:rect l="0" t="0" r="r" b="b"/>
              <a:pathLst>
                <a:path w="41" h="32">
                  <a:moveTo>
                    <a:pt x="25" y="0"/>
                  </a:moveTo>
                  <a:cubicBezTo>
                    <a:pt x="41" y="13"/>
                    <a:pt x="15" y="32"/>
                    <a:pt x="4" y="18"/>
                  </a:cubicBezTo>
                  <a:cubicBezTo>
                    <a:pt x="0" y="5"/>
                    <a:pt x="15" y="0"/>
                    <a:pt x="2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spTree>
    <p:extLst>
      <p:ext uri="{BB962C8B-B14F-4D97-AF65-F5344CB8AC3E}">
        <p14:creationId xmlns:p14="http://schemas.microsoft.com/office/powerpoint/2010/main" val="50612338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Content + picture ">
    <p:bg>
      <p:bgPr>
        <a:solidFill>
          <a:schemeClr val="bg2"/>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5735DAE3-0E24-0A0A-A809-7253765BCEEF}"/>
              </a:ext>
              <a:ext uri="{C183D7F6-B498-43B3-948B-1728B52AA6E4}">
                <adec:decorative xmlns:adec="http://schemas.microsoft.com/office/drawing/2017/decorative" val="1"/>
              </a:ext>
            </a:extLst>
          </p:cNvPr>
          <p:cNvSpPr/>
          <p:nvPr userDrawn="1"/>
        </p:nvSpPr>
        <p:spPr>
          <a:xfrm>
            <a:off x="0" y="869271"/>
            <a:ext cx="12192000" cy="51164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 name="Group 9">
            <a:extLst>
              <a:ext uri="{FF2B5EF4-FFF2-40B4-BE49-F238E27FC236}">
                <a16:creationId xmlns:a16="http://schemas.microsoft.com/office/drawing/2014/main" id="{D0903B4B-F1A6-94A7-078A-B4C68C246F88}"/>
              </a:ext>
              <a:ext uri="{C183D7F6-B498-43B3-948B-1728B52AA6E4}">
                <adec:decorative xmlns:adec="http://schemas.microsoft.com/office/drawing/2017/decorative" val="1"/>
              </a:ext>
            </a:extLst>
          </p:cNvPr>
          <p:cNvGrpSpPr/>
          <p:nvPr userDrawn="1"/>
        </p:nvGrpSpPr>
        <p:grpSpPr>
          <a:xfrm>
            <a:off x="10105189" y="-13857"/>
            <a:ext cx="1554888" cy="6859377"/>
            <a:chOff x="10105189" y="-13857"/>
            <a:chExt cx="1554888" cy="6859377"/>
          </a:xfrm>
        </p:grpSpPr>
        <p:sp>
          <p:nvSpPr>
            <p:cNvPr id="11" name="Freeform 43">
              <a:extLst>
                <a:ext uri="{FF2B5EF4-FFF2-40B4-BE49-F238E27FC236}">
                  <a16:creationId xmlns:a16="http://schemas.microsoft.com/office/drawing/2014/main" id="{AC98AFCA-7C91-7B19-CB80-F83504443295}"/>
                </a:ext>
              </a:extLst>
            </p:cNvPr>
            <p:cNvSpPr>
              <a:spLocks/>
            </p:cNvSpPr>
            <p:nvPr/>
          </p:nvSpPr>
          <p:spPr bwMode="auto">
            <a:xfrm rot="5400000">
              <a:off x="11484646" y="6343529"/>
              <a:ext cx="143559" cy="75075"/>
            </a:xfrm>
            <a:custGeom>
              <a:avLst/>
              <a:gdLst>
                <a:gd name="T0" fmla="*/ 28 w 44"/>
                <a:gd name="T1" fmla="*/ 0 h 25"/>
                <a:gd name="T2" fmla="*/ 25 w 44"/>
                <a:gd name="T3" fmla="*/ 25 h 25"/>
                <a:gd name="T4" fmla="*/ 28 w 44"/>
                <a:gd name="T5" fmla="*/ 0 h 25"/>
              </a:gdLst>
              <a:ahLst/>
              <a:cxnLst>
                <a:cxn ang="0">
                  <a:pos x="T0" y="T1"/>
                </a:cxn>
                <a:cxn ang="0">
                  <a:pos x="T2" y="T3"/>
                </a:cxn>
                <a:cxn ang="0">
                  <a:pos x="T4" y="T5"/>
                </a:cxn>
              </a:cxnLst>
              <a:rect l="0" t="0" r="r" b="b"/>
              <a:pathLst>
                <a:path w="44" h="25">
                  <a:moveTo>
                    <a:pt x="28" y="0"/>
                  </a:moveTo>
                  <a:cubicBezTo>
                    <a:pt x="44" y="2"/>
                    <a:pt x="38" y="22"/>
                    <a:pt x="25" y="25"/>
                  </a:cubicBezTo>
                  <a:cubicBezTo>
                    <a:pt x="0" y="25"/>
                    <a:pt x="9" y="5"/>
                    <a:pt x="2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2" name="Freeform 51">
              <a:extLst>
                <a:ext uri="{FF2B5EF4-FFF2-40B4-BE49-F238E27FC236}">
                  <a16:creationId xmlns:a16="http://schemas.microsoft.com/office/drawing/2014/main" id="{CB407C79-96ED-0BC2-46BF-3F886B79750A}"/>
                </a:ext>
              </a:extLst>
            </p:cNvPr>
            <p:cNvSpPr>
              <a:spLocks/>
            </p:cNvSpPr>
            <p:nvPr/>
          </p:nvSpPr>
          <p:spPr bwMode="auto">
            <a:xfrm rot="5400000">
              <a:off x="11457615" y="6497945"/>
              <a:ext cx="115202" cy="90579"/>
            </a:xfrm>
            <a:custGeom>
              <a:avLst/>
              <a:gdLst>
                <a:gd name="T0" fmla="*/ 19 w 35"/>
                <a:gd name="T1" fmla="*/ 0 h 30"/>
                <a:gd name="T2" fmla="*/ 33 w 35"/>
                <a:gd name="T3" fmla="*/ 15 h 30"/>
                <a:gd name="T4" fmla="*/ 25 w 35"/>
                <a:gd name="T5" fmla="*/ 19 h 30"/>
                <a:gd name="T6" fmla="*/ 19 w 35"/>
                <a:gd name="T7" fmla="*/ 0 h 30"/>
              </a:gdLst>
              <a:ahLst/>
              <a:cxnLst>
                <a:cxn ang="0">
                  <a:pos x="T0" y="T1"/>
                </a:cxn>
                <a:cxn ang="0">
                  <a:pos x="T2" y="T3"/>
                </a:cxn>
                <a:cxn ang="0">
                  <a:pos x="T4" y="T5"/>
                </a:cxn>
                <a:cxn ang="0">
                  <a:pos x="T6" y="T7"/>
                </a:cxn>
              </a:cxnLst>
              <a:rect l="0" t="0" r="r" b="b"/>
              <a:pathLst>
                <a:path w="35" h="30">
                  <a:moveTo>
                    <a:pt x="19" y="0"/>
                  </a:moveTo>
                  <a:cubicBezTo>
                    <a:pt x="26" y="0"/>
                    <a:pt x="35" y="8"/>
                    <a:pt x="33" y="15"/>
                  </a:cubicBezTo>
                  <a:cubicBezTo>
                    <a:pt x="30" y="12"/>
                    <a:pt x="27" y="17"/>
                    <a:pt x="25" y="19"/>
                  </a:cubicBezTo>
                  <a:cubicBezTo>
                    <a:pt x="7" y="30"/>
                    <a:pt x="0" y="5"/>
                    <a:pt x="19"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3" name="Freeform 52">
              <a:extLst>
                <a:ext uri="{FF2B5EF4-FFF2-40B4-BE49-F238E27FC236}">
                  <a16:creationId xmlns:a16="http://schemas.microsoft.com/office/drawing/2014/main" id="{2462403D-89DE-67CB-A647-2BCD9B1F5216}"/>
                </a:ext>
              </a:extLst>
            </p:cNvPr>
            <p:cNvSpPr>
              <a:spLocks/>
            </p:cNvSpPr>
            <p:nvPr/>
          </p:nvSpPr>
          <p:spPr bwMode="auto">
            <a:xfrm rot="5400000">
              <a:off x="11454620" y="5945466"/>
              <a:ext cx="118747" cy="81603"/>
            </a:xfrm>
            <a:custGeom>
              <a:avLst/>
              <a:gdLst>
                <a:gd name="T0" fmla="*/ 21 w 36"/>
                <a:gd name="T1" fmla="*/ 0 h 27"/>
                <a:gd name="T2" fmla="*/ 22 w 36"/>
                <a:gd name="T3" fmla="*/ 27 h 27"/>
                <a:gd name="T4" fmla="*/ 21 w 36"/>
                <a:gd name="T5" fmla="*/ 0 h 27"/>
              </a:gdLst>
              <a:ahLst/>
              <a:cxnLst>
                <a:cxn ang="0">
                  <a:pos x="T0" y="T1"/>
                </a:cxn>
                <a:cxn ang="0">
                  <a:pos x="T2" y="T3"/>
                </a:cxn>
                <a:cxn ang="0">
                  <a:pos x="T4" y="T5"/>
                </a:cxn>
              </a:cxnLst>
              <a:rect l="0" t="0" r="r" b="b"/>
              <a:pathLst>
                <a:path w="36" h="27">
                  <a:moveTo>
                    <a:pt x="21" y="0"/>
                  </a:moveTo>
                  <a:cubicBezTo>
                    <a:pt x="33" y="3"/>
                    <a:pt x="36" y="23"/>
                    <a:pt x="22" y="27"/>
                  </a:cubicBezTo>
                  <a:cubicBezTo>
                    <a:pt x="3" y="25"/>
                    <a:pt x="0" y="1"/>
                    <a:pt x="21"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4" name="Freeform 53">
              <a:extLst>
                <a:ext uri="{FF2B5EF4-FFF2-40B4-BE49-F238E27FC236}">
                  <a16:creationId xmlns:a16="http://schemas.microsoft.com/office/drawing/2014/main" id="{997116C1-F796-5F41-F35A-ADD7DC16E8DF}"/>
                </a:ext>
              </a:extLst>
            </p:cNvPr>
            <p:cNvSpPr>
              <a:spLocks/>
            </p:cNvSpPr>
            <p:nvPr/>
          </p:nvSpPr>
          <p:spPr bwMode="auto">
            <a:xfrm rot="5400000">
              <a:off x="11556696" y="6704033"/>
              <a:ext cx="127608" cy="79154"/>
            </a:xfrm>
            <a:custGeom>
              <a:avLst/>
              <a:gdLst>
                <a:gd name="T0" fmla="*/ 24 w 39"/>
                <a:gd name="T1" fmla="*/ 0 h 26"/>
                <a:gd name="T2" fmla="*/ 20 w 39"/>
                <a:gd name="T3" fmla="*/ 26 h 26"/>
                <a:gd name="T4" fmla="*/ 24 w 39"/>
                <a:gd name="T5" fmla="*/ 0 h 26"/>
              </a:gdLst>
              <a:ahLst/>
              <a:cxnLst>
                <a:cxn ang="0">
                  <a:pos x="T0" y="T1"/>
                </a:cxn>
                <a:cxn ang="0">
                  <a:pos x="T2" y="T3"/>
                </a:cxn>
                <a:cxn ang="0">
                  <a:pos x="T4" y="T5"/>
                </a:cxn>
              </a:cxnLst>
              <a:rect l="0" t="0" r="r" b="b"/>
              <a:pathLst>
                <a:path w="39" h="26">
                  <a:moveTo>
                    <a:pt x="24" y="0"/>
                  </a:moveTo>
                  <a:cubicBezTo>
                    <a:pt x="39" y="3"/>
                    <a:pt x="36" y="26"/>
                    <a:pt x="20" y="26"/>
                  </a:cubicBezTo>
                  <a:cubicBezTo>
                    <a:pt x="0" y="18"/>
                    <a:pt x="3" y="3"/>
                    <a:pt x="24"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5" name="Freeform 54">
              <a:extLst>
                <a:ext uri="{FF2B5EF4-FFF2-40B4-BE49-F238E27FC236}">
                  <a16:creationId xmlns:a16="http://schemas.microsoft.com/office/drawing/2014/main" id="{71E7F9A0-168C-6426-C30D-3D623F4D1430}"/>
                </a:ext>
              </a:extLst>
            </p:cNvPr>
            <p:cNvSpPr>
              <a:spLocks/>
            </p:cNvSpPr>
            <p:nvPr/>
          </p:nvSpPr>
          <p:spPr bwMode="auto">
            <a:xfrm rot="5400000">
              <a:off x="11431548" y="6097142"/>
              <a:ext cx="134697" cy="105266"/>
            </a:xfrm>
            <a:custGeom>
              <a:avLst/>
              <a:gdLst>
                <a:gd name="T0" fmla="*/ 28 w 41"/>
                <a:gd name="T1" fmla="*/ 2 h 35"/>
                <a:gd name="T2" fmla="*/ 40 w 41"/>
                <a:gd name="T3" fmla="*/ 21 h 35"/>
                <a:gd name="T4" fmla="*/ 28 w 41"/>
                <a:gd name="T5" fmla="*/ 2 h 35"/>
              </a:gdLst>
              <a:ahLst/>
              <a:cxnLst>
                <a:cxn ang="0">
                  <a:pos x="T0" y="T1"/>
                </a:cxn>
                <a:cxn ang="0">
                  <a:pos x="T2" y="T3"/>
                </a:cxn>
                <a:cxn ang="0">
                  <a:pos x="T4" y="T5"/>
                </a:cxn>
              </a:cxnLst>
              <a:rect l="0" t="0" r="r" b="b"/>
              <a:pathLst>
                <a:path w="41" h="35">
                  <a:moveTo>
                    <a:pt x="28" y="2"/>
                  </a:moveTo>
                  <a:cubicBezTo>
                    <a:pt x="37" y="0"/>
                    <a:pt x="41" y="13"/>
                    <a:pt x="40" y="21"/>
                  </a:cubicBezTo>
                  <a:cubicBezTo>
                    <a:pt x="22" y="35"/>
                    <a:pt x="0" y="10"/>
                    <a:pt x="28"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6" name="Freeform 78">
              <a:extLst>
                <a:ext uri="{FF2B5EF4-FFF2-40B4-BE49-F238E27FC236}">
                  <a16:creationId xmlns:a16="http://schemas.microsoft.com/office/drawing/2014/main" id="{6B4A3BAC-E54A-A3B6-487A-5702AC78CD6E}"/>
                </a:ext>
              </a:extLst>
            </p:cNvPr>
            <p:cNvSpPr>
              <a:spLocks/>
            </p:cNvSpPr>
            <p:nvPr/>
          </p:nvSpPr>
          <p:spPr bwMode="auto">
            <a:xfrm rot="5400000">
              <a:off x="11191926" y="6203957"/>
              <a:ext cx="147990" cy="75075"/>
            </a:xfrm>
            <a:custGeom>
              <a:avLst/>
              <a:gdLst>
                <a:gd name="T0" fmla="*/ 22 w 45"/>
                <a:gd name="T1" fmla="*/ 0 h 25"/>
                <a:gd name="T2" fmla="*/ 28 w 45"/>
                <a:gd name="T3" fmla="*/ 25 h 25"/>
                <a:gd name="T4" fmla="*/ 22 w 45"/>
                <a:gd name="T5" fmla="*/ 0 h 25"/>
              </a:gdLst>
              <a:ahLst/>
              <a:cxnLst>
                <a:cxn ang="0">
                  <a:pos x="T0" y="T1"/>
                </a:cxn>
                <a:cxn ang="0">
                  <a:pos x="T2" y="T3"/>
                </a:cxn>
                <a:cxn ang="0">
                  <a:pos x="T4" y="T5"/>
                </a:cxn>
              </a:cxnLst>
              <a:rect l="0" t="0" r="r" b="b"/>
              <a:pathLst>
                <a:path w="45" h="25">
                  <a:moveTo>
                    <a:pt x="22" y="0"/>
                  </a:moveTo>
                  <a:cubicBezTo>
                    <a:pt x="32" y="1"/>
                    <a:pt x="45" y="21"/>
                    <a:pt x="28" y="25"/>
                  </a:cubicBezTo>
                  <a:cubicBezTo>
                    <a:pt x="9" y="23"/>
                    <a:pt x="0" y="9"/>
                    <a:pt x="22"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7" name="Freeform 79">
              <a:extLst>
                <a:ext uri="{FF2B5EF4-FFF2-40B4-BE49-F238E27FC236}">
                  <a16:creationId xmlns:a16="http://schemas.microsoft.com/office/drawing/2014/main" id="{7D2925F7-1816-0796-537B-B852C1D39A2F}"/>
                </a:ext>
              </a:extLst>
            </p:cNvPr>
            <p:cNvSpPr>
              <a:spLocks/>
            </p:cNvSpPr>
            <p:nvPr/>
          </p:nvSpPr>
          <p:spPr bwMode="auto">
            <a:xfrm rot="5400000">
              <a:off x="11204298" y="6435002"/>
              <a:ext cx="124063" cy="69362"/>
            </a:xfrm>
            <a:custGeom>
              <a:avLst/>
              <a:gdLst>
                <a:gd name="T0" fmla="*/ 20 w 38"/>
                <a:gd name="T1" fmla="*/ 0 h 23"/>
                <a:gd name="T2" fmla="*/ 20 w 38"/>
                <a:gd name="T3" fmla="*/ 22 h 23"/>
                <a:gd name="T4" fmla="*/ 20 w 38"/>
                <a:gd name="T5" fmla="*/ 0 h 23"/>
              </a:gdLst>
              <a:ahLst/>
              <a:cxnLst>
                <a:cxn ang="0">
                  <a:pos x="T0" y="T1"/>
                </a:cxn>
                <a:cxn ang="0">
                  <a:pos x="T2" y="T3"/>
                </a:cxn>
                <a:cxn ang="0">
                  <a:pos x="T4" y="T5"/>
                </a:cxn>
              </a:cxnLst>
              <a:rect l="0" t="0" r="r" b="b"/>
              <a:pathLst>
                <a:path w="38" h="23">
                  <a:moveTo>
                    <a:pt x="20" y="0"/>
                  </a:moveTo>
                  <a:cubicBezTo>
                    <a:pt x="37" y="3"/>
                    <a:pt x="38" y="23"/>
                    <a:pt x="20" y="22"/>
                  </a:cubicBezTo>
                  <a:cubicBezTo>
                    <a:pt x="8" y="18"/>
                    <a:pt x="0" y="5"/>
                    <a:pt x="20"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80">
              <a:extLst>
                <a:ext uri="{FF2B5EF4-FFF2-40B4-BE49-F238E27FC236}">
                  <a16:creationId xmlns:a16="http://schemas.microsoft.com/office/drawing/2014/main" id="{48ACB1E9-30D8-1021-C382-249D939F38A3}"/>
                </a:ext>
              </a:extLst>
            </p:cNvPr>
            <p:cNvSpPr>
              <a:spLocks/>
            </p:cNvSpPr>
            <p:nvPr/>
          </p:nvSpPr>
          <p:spPr bwMode="auto">
            <a:xfrm rot="5400000">
              <a:off x="11198957" y="6672797"/>
              <a:ext cx="124951" cy="66098"/>
            </a:xfrm>
            <a:custGeom>
              <a:avLst/>
              <a:gdLst>
                <a:gd name="T0" fmla="*/ 21 w 38"/>
                <a:gd name="T1" fmla="*/ 0 h 22"/>
                <a:gd name="T2" fmla="*/ 21 w 38"/>
                <a:gd name="T3" fmla="*/ 22 h 22"/>
                <a:gd name="T4" fmla="*/ 21 w 38"/>
                <a:gd name="T5" fmla="*/ 0 h 22"/>
              </a:gdLst>
              <a:ahLst/>
              <a:cxnLst>
                <a:cxn ang="0">
                  <a:pos x="T0" y="T1"/>
                </a:cxn>
                <a:cxn ang="0">
                  <a:pos x="T2" y="T3"/>
                </a:cxn>
                <a:cxn ang="0">
                  <a:pos x="T4" y="T5"/>
                </a:cxn>
              </a:cxnLst>
              <a:rect l="0" t="0" r="r" b="b"/>
              <a:pathLst>
                <a:path w="38" h="22">
                  <a:moveTo>
                    <a:pt x="21" y="0"/>
                  </a:moveTo>
                  <a:cubicBezTo>
                    <a:pt x="37" y="2"/>
                    <a:pt x="38" y="20"/>
                    <a:pt x="21" y="22"/>
                  </a:cubicBezTo>
                  <a:cubicBezTo>
                    <a:pt x="9" y="16"/>
                    <a:pt x="0" y="6"/>
                    <a:pt x="21"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9" name="Freeform 84">
              <a:extLst>
                <a:ext uri="{FF2B5EF4-FFF2-40B4-BE49-F238E27FC236}">
                  <a16:creationId xmlns:a16="http://schemas.microsoft.com/office/drawing/2014/main" id="{85C35004-429A-4A73-0645-9E554094035C}"/>
                </a:ext>
              </a:extLst>
            </p:cNvPr>
            <p:cNvSpPr>
              <a:spLocks/>
            </p:cNvSpPr>
            <p:nvPr/>
          </p:nvSpPr>
          <p:spPr bwMode="auto">
            <a:xfrm rot="5400000">
              <a:off x="11173416" y="5999371"/>
              <a:ext cx="131153" cy="88130"/>
            </a:xfrm>
            <a:custGeom>
              <a:avLst/>
              <a:gdLst>
                <a:gd name="T0" fmla="*/ 18 w 40"/>
                <a:gd name="T1" fmla="*/ 1 h 29"/>
                <a:gd name="T2" fmla="*/ 6 w 40"/>
                <a:gd name="T3" fmla="*/ 20 h 29"/>
                <a:gd name="T4" fmla="*/ 18 w 40"/>
                <a:gd name="T5" fmla="*/ 1 h 29"/>
              </a:gdLst>
              <a:ahLst/>
              <a:cxnLst>
                <a:cxn ang="0">
                  <a:pos x="T0" y="T1"/>
                </a:cxn>
                <a:cxn ang="0">
                  <a:pos x="T2" y="T3"/>
                </a:cxn>
                <a:cxn ang="0">
                  <a:pos x="T4" y="T5"/>
                </a:cxn>
              </a:cxnLst>
              <a:rect l="0" t="0" r="r" b="b"/>
              <a:pathLst>
                <a:path w="40" h="29">
                  <a:moveTo>
                    <a:pt x="18" y="1"/>
                  </a:moveTo>
                  <a:cubicBezTo>
                    <a:pt x="40" y="6"/>
                    <a:pt x="25" y="29"/>
                    <a:pt x="6" y="20"/>
                  </a:cubicBezTo>
                  <a:cubicBezTo>
                    <a:pt x="0" y="10"/>
                    <a:pt x="5" y="0"/>
                    <a:pt x="18" y="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0" name="Freeform 106">
              <a:extLst>
                <a:ext uri="{FF2B5EF4-FFF2-40B4-BE49-F238E27FC236}">
                  <a16:creationId xmlns:a16="http://schemas.microsoft.com/office/drawing/2014/main" id="{9ACC5F1B-742F-8016-2904-34B43E0AAF25}"/>
                </a:ext>
              </a:extLst>
            </p:cNvPr>
            <p:cNvSpPr>
              <a:spLocks/>
            </p:cNvSpPr>
            <p:nvPr/>
          </p:nvSpPr>
          <p:spPr bwMode="auto">
            <a:xfrm rot="5400000">
              <a:off x="10919084" y="6131740"/>
              <a:ext cx="134697" cy="97107"/>
            </a:xfrm>
            <a:custGeom>
              <a:avLst/>
              <a:gdLst>
                <a:gd name="T0" fmla="*/ 25 w 41"/>
                <a:gd name="T1" fmla="*/ 0 h 32"/>
                <a:gd name="T2" fmla="*/ 4 w 41"/>
                <a:gd name="T3" fmla="*/ 18 h 32"/>
                <a:gd name="T4" fmla="*/ 25 w 41"/>
                <a:gd name="T5" fmla="*/ 0 h 32"/>
              </a:gdLst>
              <a:ahLst/>
              <a:cxnLst>
                <a:cxn ang="0">
                  <a:pos x="T0" y="T1"/>
                </a:cxn>
                <a:cxn ang="0">
                  <a:pos x="T2" y="T3"/>
                </a:cxn>
                <a:cxn ang="0">
                  <a:pos x="T4" y="T5"/>
                </a:cxn>
              </a:cxnLst>
              <a:rect l="0" t="0" r="r" b="b"/>
              <a:pathLst>
                <a:path w="41" h="32">
                  <a:moveTo>
                    <a:pt x="25" y="0"/>
                  </a:moveTo>
                  <a:cubicBezTo>
                    <a:pt x="41" y="13"/>
                    <a:pt x="15" y="32"/>
                    <a:pt x="4" y="18"/>
                  </a:cubicBezTo>
                  <a:cubicBezTo>
                    <a:pt x="0" y="5"/>
                    <a:pt x="15" y="0"/>
                    <a:pt x="25"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1" name="Freeform 108">
              <a:extLst>
                <a:ext uri="{FF2B5EF4-FFF2-40B4-BE49-F238E27FC236}">
                  <a16:creationId xmlns:a16="http://schemas.microsoft.com/office/drawing/2014/main" id="{B2BDA3AD-3D6E-8507-FFED-D3C2ECD16D14}"/>
                </a:ext>
              </a:extLst>
            </p:cNvPr>
            <p:cNvSpPr>
              <a:spLocks/>
            </p:cNvSpPr>
            <p:nvPr/>
          </p:nvSpPr>
          <p:spPr bwMode="auto">
            <a:xfrm rot="5400000">
              <a:off x="10916755" y="6681825"/>
              <a:ext cx="121406" cy="90579"/>
            </a:xfrm>
            <a:custGeom>
              <a:avLst/>
              <a:gdLst>
                <a:gd name="T0" fmla="*/ 26 w 37"/>
                <a:gd name="T1" fmla="*/ 1 h 30"/>
                <a:gd name="T2" fmla="*/ 35 w 37"/>
                <a:gd name="T3" fmla="*/ 21 h 30"/>
                <a:gd name="T4" fmla="*/ 26 w 37"/>
                <a:gd name="T5" fmla="*/ 1 h 30"/>
              </a:gdLst>
              <a:ahLst/>
              <a:cxnLst>
                <a:cxn ang="0">
                  <a:pos x="T0" y="T1"/>
                </a:cxn>
                <a:cxn ang="0">
                  <a:pos x="T2" y="T3"/>
                </a:cxn>
                <a:cxn ang="0">
                  <a:pos x="T4" y="T5"/>
                </a:cxn>
              </a:cxnLst>
              <a:rect l="0" t="0" r="r" b="b"/>
              <a:pathLst>
                <a:path w="37" h="30">
                  <a:moveTo>
                    <a:pt x="26" y="1"/>
                  </a:moveTo>
                  <a:cubicBezTo>
                    <a:pt x="35" y="0"/>
                    <a:pt x="37" y="13"/>
                    <a:pt x="35" y="21"/>
                  </a:cubicBezTo>
                  <a:cubicBezTo>
                    <a:pt x="14" y="30"/>
                    <a:pt x="0" y="8"/>
                    <a:pt x="26" y="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2" name="Freeform 112">
              <a:extLst>
                <a:ext uri="{FF2B5EF4-FFF2-40B4-BE49-F238E27FC236}">
                  <a16:creationId xmlns:a16="http://schemas.microsoft.com/office/drawing/2014/main" id="{420B721A-01AB-EA84-32C3-29E13F3A8269}"/>
                </a:ext>
              </a:extLst>
            </p:cNvPr>
            <p:cNvSpPr>
              <a:spLocks/>
            </p:cNvSpPr>
            <p:nvPr/>
          </p:nvSpPr>
          <p:spPr bwMode="auto">
            <a:xfrm rot="5400000">
              <a:off x="10907510" y="6392991"/>
              <a:ext cx="117860" cy="81603"/>
            </a:xfrm>
            <a:custGeom>
              <a:avLst/>
              <a:gdLst>
                <a:gd name="T0" fmla="*/ 19 w 36"/>
                <a:gd name="T1" fmla="*/ 1 h 27"/>
                <a:gd name="T2" fmla="*/ 21 w 36"/>
                <a:gd name="T3" fmla="*/ 27 h 27"/>
                <a:gd name="T4" fmla="*/ 19 w 36"/>
                <a:gd name="T5" fmla="*/ 1 h 27"/>
              </a:gdLst>
              <a:ahLst/>
              <a:cxnLst>
                <a:cxn ang="0">
                  <a:pos x="T0" y="T1"/>
                </a:cxn>
                <a:cxn ang="0">
                  <a:pos x="T2" y="T3"/>
                </a:cxn>
                <a:cxn ang="0">
                  <a:pos x="T4" y="T5"/>
                </a:cxn>
              </a:cxnLst>
              <a:rect l="0" t="0" r="r" b="b"/>
              <a:pathLst>
                <a:path w="36" h="27">
                  <a:moveTo>
                    <a:pt x="19" y="1"/>
                  </a:moveTo>
                  <a:cubicBezTo>
                    <a:pt x="31" y="1"/>
                    <a:pt x="36" y="24"/>
                    <a:pt x="21" y="27"/>
                  </a:cubicBezTo>
                  <a:cubicBezTo>
                    <a:pt x="1" y="27"/>
                    <a:pt x="0" y="0"/>
                    <a:pt x="19" y="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3" name="Freeform 130">
              <a:extLst>
                <a:ext uri="{FF2B5EF4-FFF2-40B4-BE49-F238E27FC236}">
                  <a16:creationId xmlns:a16="http://schemas.microsoft.com/office/drawing/2014/main" id="{DB8DCF08-DF2E-9211-37CE-C6A335A50DA5}"/>
                </a:ext>
              </a:extLst>
            </p:cNvPr>
            <p:cNvSpPr>
              <a:spLocks/>
            </p:cNvSpPr>
            <p:nvPr/>
          </p:nvSpPr>
          <p:spPr bwMode="auto">
            <a:xfrm rot="5400000">
              <a:off x="10651885" y="6069097"/>
              <a:ext cx="157737" cy="81603"/>
            </a:xfrm>
            <a:custGeom>
              <a:avLst/>
              <a:gdLst>
                <a:gd name="T0" fmla="*/ 31 w 48"/>
                <a:gd name="T1" fmla="*/ 0 h 27"/>
                <a:gd name="T2" fmla="*/ 18 w 48"/>
                <a:gd name="T3" fmla="*/ 24 h 27"/>
                <a:gd name="T4" fmla="*/ 31 w 48"/>
                <a:gd name="T5" fmla="*/ 0 h 27"/>
              </a:gdLst>
              <a:ahLst/>
              <a:cxnLst>
                <a:cxn ang="0">
                  <a:pos x="T0" y="T1"/>
                </a:cxn>
                <a:cxn ang="0">
                  <a:pos x="T2" y="T3"/>
                </a:cxn>
                <a:cxn ang="0">
                  <a:pos x="T4" y="T5"/>
                </a:cxn>
              </a:cxnLst>
              <a:rect l="0" t="0" r="r" b="b"/>
              <a:pathLst>
                <a:path w="48" h="27">
                  <a:moveTo>
                    <a:pt x="31" y="0"/>
                  </a:moveTo>
                  <a:cubicBezTo>
                    <a:pt x="48" y="10"/>
                    <a:pt x="32" y="27"/>
                    <a:pt x="18" y="24"/>
                  </a:cubicBezTo>
                  <a:cubicBezTo>
                    <a:pt x="0" y="14"/>
                    <a:pt x="18" y="0"/>
                    <a:pt x="31"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4" name="Freeform 131">
              <a:extLst>
                <a:ext uri="{FF2B5EF4-FFF2-40B4-BE49-F238E27FC236}">
                  <a16:creationId xmlns:a16="http://schemas.microsoft.com/office/drawing/2014/main" id="{4C9BE349-ECC5-C8F9-A180-88327C426A86}"/>
                </a:ext>
              </a:extLst>
            </p:cNvPr>
            <p:cNvSpPr>
              <a:spLocks/>
            </p:cNvSpPr>
            <p:nvPr/>
          </p:nvSpPr>
          <p:spPr bwMode="auto">
            <a:xfrm rot="5400000">
              <a:off x="10665559" y="6540784"/>
              <a:ext cx="117860" cy="87315"/>
            </a:xfrm>
            <a:custGeom>
              <a:avLst/>
              <a:gdLst>
                <a:gd name="T0" fmla="*/ 15 w 36"/>
                <a:gd name="T1" fmla="*/ 0 h 29"/>
                <a:gd name="T2" fmla="*/ 25 w 36"/>
                <a:gd name="T3" fmla="*/ 15 h 29"/>
                <a:gd name="T4" fmla="*/ 13 w 36"/>
                <a:gd name="T5" fmla="*/ 21 h 29"/>
                <a:gd name="T6" fmla="*/ 15 w 36"/>
                <a:gd name="T7" fmla="*/ 0 h 29"/>
              </a:gdLst>
              <a:ahLst/>
              <a:cxnLst>
                <a:cxn ang="0">
                  <a:pos x="T0" y="T1"/>
                </a:cxn>
                <a:cxn ang="0">
                  <a:pos x="T2" y="T3"/>
                </a:cxn>
                <a:cxn ang="0">
                  <a:pos x="T4" y="T5"/>
                </a:cxn>
                <a:cxn ang="0">
                  <a:pos x="T6" y="T7"/>
                </a:cxn>
              </a:cxnLst>
              <a:rect l="0" t="0" r="r" b="b"/>
              <a:pathLst>
                <a:path w="36" h="29">
                  <a:moveTo>
                    <a:pt x="15" y="0"/>
                  </a:moveTo>
                  <a:cubicBezTo>
                    <a:pt x="21" y="0"/>
                    <a:pt x="36" y="13"/>
                    <a:pt x="25" y="15"/>
                  </a:cubicBezTo>
                  <a:cubicBezTo>
                    <a:pt x="20" y="19"/>
                    <a:pt x="20" y="22"/>
                    <a:pt x="13" y="21"/>
                  </a:cubicBezTo>
                  <a:cubicBezTo>
                    <a:pt x="0" y="29"/>
                    <a:pt x="0" y="0"/>
                    <a:pt x="15"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5" name="Freeform 135">
              <a:extLst>
                <a:ext uri="{FF2B5EF4-FFF2-40B4-BE49-F238E27FC236}">
                  <a16:creationId xmlns:a16="http://schemas.microsoft.com/office/drawing/2014/main" id="{C2584340-9504-3A74-8DE7-DAB89AF9D355}"/>
                </a:ext>
              </a:extLst>
            </p:cNvPr>
            <p:cNvSpPr>
              <a:spLocks/>
            </p:cNvSpPr>
            <p:nvPr/>
          </p:nvSpPr>
          <p:spPr bwMode="auto">
            <a:xfrm rot="5400000">
              <a:off x="10652898" y="6311126"/>
              <a:ext cx="128495" cy="84051"/>
            </a:xfrm>
            <a:custGeom>
              <a:avLst/>
              <a:gdLst>
                <a:gd name="T0" fmla="*/ 21 w 39"/>
                <a:gd name="T1" fmla="*/ 0 h 28"/>
                <a:gd name="T2" fmla="*/ 6 w 39"/>
                <a:gd name="T3" fmla="*/ 20 h 28"/>
                <a:gd name="T4" fmla="*/ 21 w 39"/>
                <a:gd name="T5" fmla="*/ 0 h 28"/>
              </a:gdLst>
              <a:ahLst/>
              <a:cxnLst>
                <a:cxn ang="0">
                  <a:pos x="T0" y="T1"/>
                </a:cxn>
                <a:cxn ang="0">
                  <a:pos x="T2" y="T3"/>
                </a:cxn>
                <a:cxn ang="0">
                  <a:pos x="T4" y="T5"/>
                </a:cxn>
              </a:cxnLst>
              <a:rect l="0" t="0" r="r" b="b"/>
              <a:pathLst>
                <a:path w="39" h="28">
                  <a:moveTo>
                    <a:pt x="21" y="0"/>
                  </a:moveTo>
                  <a:cubicBezTo>
                    <a:pt x="39" y="12"/>
                    <a:pt x="22" y="28"/>
                    <a:pt x="6" y="20"/>
                  </a:cubicBezTo>
                  <a:cubicBezTo>
                    <a:pt x="0" y="7"/>
                    <a:pt x="7" y="0"/>
                    <a:pt x="21"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6" name="Freeform 141">
              <a:extLst>
                <a:ext uri="{FF2B5EF4-FFF2-40B4-BE49-F238E27FC236}">
                  <a16:creationId xmlns:a16="http://schemas.microsoft.com/office/drawing/2014/main" id="{ACB31481-346C-7D4E-2B9E-2BB08261F3B4}"/>
                </a:ext>
              </a:extLst>
            </p:cNvPr>
            <p:cNvSpPr>
              <a:spLocks/>
            </p:cNvSpPr>
            <p:nvPr/>
          </p:nvSpPr>
          <p:spPr bwMode="auto">
            <a:xfrm rot="5400000">
              <a:off x="10626608" y="6667071"/>
              <a:ext cx="163941" cy="163205"/>
            </a:xfrm>
            <a:custGeom>
              <a:avLst/>
              <a:gdLst>
                <a:gd name="T0" fmla="*/ 37 w 50"/>
                <a:gd name="T1" fmla="*/ 3 h 54"/>
                <a:gd name="T2" fmla="*/ 42 w 50"/>
                <a:gd name="T3" fmla="*/ 17 h 54"/>
                <a:gd name="T4" fmla="*/ 37 w 50"/>
                <a:gd name="T5" fmla="*/ 3 h 54"/>
              </a:gdLst>
              <a:ahLst/>
              <a:cxnLst>
                <a:cxn ang="0">
                  <a:pos x="T0" y="T1"/>
                </a:cxn>
                <a:cxn ang="0">
                  <a:pos x="T2" y="T3"/>
                </a:cxn>
                <a:cxn ang="0">
                  <a:pos x="T4" y="T5"/>
                </a:cxn>
              </a:cxnLst>
              <a:rect l="0" t="0" r="r" b="b"/>
              <a:pathLst>
                <a:path w="50" h="54">
                  <a:moveTo>
                    <a:pt x="37" y="3"/>
                  </a:moveTo>
                  <a:cubicBezTo>
                    <a:pt x="50" y="3"/>
                    <a:pt x="36" y="13"/>
                    <a:pt x="42" y="17"/>
                  </a:cubicBezTo>
                  <a:cubicBezTo>
                    <a:pt x="35" y="54"/>
                    <a:pt x="0" y="0"/>
                    <a:pt x="37" y="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7" name="Freeform 15">
              <a:extLst>
                <a:ext uri="{FF2B5EF4-FFF2-40B4-BE49-F238E27FC236}">
                  <a16:creationId xmlns:a16="http://schemas.microsoft.com/office/drawing/2014/main" id="{9A7A6595-5BA0-C1DC-5336-02D992CADF91}"/>
                </a:ext>
              </a:extLst>
            </p:cNvPr>
            <p:cNvSpPr>
              <a:spLocks/>
            </p:cNvSpPr>
            <p:nvPr/>
          </p:nvSpPr>
          <p:spPr bwMode="auto">
            <a:xfrm rot="5400000">
              <a:off x="10462341" y="6394037"/>
              <a:ext cx="121406" cy="72626"/>
            </a:xfrm>
            <a:custGeom>
              <a:avLst/>
              <a:gdLst>
                <a:gd name="T0" fmla="*/ 16 w 37"/>
                <a:gd name="T1" fmla="*/ 0 h 24"/>
                <a:gd name="T2" fmla="*/ 11 w 37"/>
                <a:gd name="T3" fmla="*/ 24 h 24"/>
                <a:gd name="T4" fmla="*/ 16 w 37"/>
                <a:gd name="T5" fmla="*/ 0 h 24"/>
              </a:gdLst>
              <a:ahLst/>
              <a:cxnLst>
                <a:cxn ang="0">
                  <a:pos x="T0" y="T1"/>
                </a:cxn>
                <a:cxn ang="0">
                  <a:pos x="T2" y="T3"/>
                </a:cxn>
                <a:cxn ang="0">
                  <a:pos x="T4" y="T5"/>
                </a:cxn>
              </a:cxnLst>
              <a:rect l="0" t="0" r="r" b="b"/>
              <a:pathLst>
                <a:path w="37" h="24">
                  <a:moveTo>
                    <a:pt x="16" y="0"/>
                  </a:moveTo>
                  <a:cubicBezTo>
                    <a:pt x="37" y="6"/>
                    <a:pt x="30" y="20"/>
                    <a:pt x="11" y="24"/>
                  </a:cubicBezTo>
                  <a:cubicBezTo>
                    <a:pt x="0" y="17"/>
                    <a:pt x="5" y="3"/>
                    <a:pt x="1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8" name="Freeform 18">
              <a:extLst>
                <a:ext uri="{FF2B5EF4-FFF2-40B4-BE49-F238E27FC236}">
                  <a16:creationId xmlns:a16="http://schemas.microsoft.com/office/drawing/2014/main" id="{AC191D5F-6C04-342D-5436-CBFEF0684940}"/>
                </a:ext>
              </a:extLst>
            </p:cNvPr>
            <p:cNvSpPr>
              <a:spLocks/>
            </p:cNvSpPr>
            <p:nvPr/>
          </p:nvSpPr>
          <p:spPr bwMode="auto">
            <a:xfrm rot="5400000">
              <a:off x="10441934" y="6124863"/>
              <a:ext cx="138242" cy="78339"/>
            </a:xfrm>
            <a:custGeom>
              <a:avLst/>
              <a:gdLst>
                <a:gd name="T0" fmla="*/ 6 w 42"/>
                <a:gd name="T1" fmla="*/ 6 h 26"/>
                <a:gd name="T2" fmla="*/ 21 w 42"/>
                <a:gd name="T3" fmla="*/ 26 h 26"/>
                <a:gd name="T4" fmla="*/ 6 w 42"/>
                <a:gd name="T5" fmla="*/ 6 h 26"/>
              </a:gdLst>
              <a:ahLst/>
              <a:cxnLst>
                <a:cxn ang="0">
                  <a:pos x="T0" y="T1"/>
                </a:cxn>
                <a:cxn ang="0">
                  <a:pos x="T2" y="T3"/>
                </a:cxn>
                <a:cxn ang="0">
                  <a:pos x="T4" y="T5"/>
                </a:cxn>
              </a:cxnLst>
              <a:rect l="0" t="0" r="r" b="b"/>
              <a:pathLst>
                <a:path w="42" h="26">
                  <a:moveTo>
                    <a:pt x="6" y="6"/>
                  </a:moveTo>
                  <a:cubicBezTo>
                    <a:pt x="25" y="0"/>
                    <a:pt x="42" y="17"/>
                    <a:pt x="21" y="26"/>
                  </a:cubicBezTo>
                  <a:cubicBezTo>
                    <a:pt x="9" y="26"/>
                    <a:pt x="0" y="16"/>
                    <a:pt x="6"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9" name="Freeform 23">
              <a:extLst>
                <a:ext uri="{FF2B5EF4-FFF2-40B4-BE49-F238E27FC236}">
                  <a16:creationId xmlns:a16="http://schemas.microsoft.com/office/drawing/2014/main" id="{5A48FF74-766E-1D48-BE27-37C5A45DA0F1}"/>
                </a:ext>
              </a:extLst>
            </p:cNvPr>
            <p:cNvSpPr>
              <a:spLocks/>
            </p:cNvSpPr>
            <p:nvPr/>
          </p:nvSpPr>
          <p:spPr bwMode="auto">
            <a:xfrm rot="5400000">
              <a:off x="10423462" y="6639005"/>
              <a:ext cx="134697" cy="81603"/>
            </a:xfrm>
            <a:custGeom>
              <a:avLst/>
              <a:gdLst>
                <a:gd name="T0" fmla="*/ 19 w 41"/>
                <a:gd name="T1" fmla="*/ 0 h 27"/>
                <a:gd name="T2" fmla="*/ 8 w 41"/>
                <a:gd name="T3" fmla="*/ 20 h 27"/>
                <a:gd name="T4" fmla="*/ 19 w 41"/>
                <a:gd name="T5" fmla="*/ 0 h 27"/>
              </a:gdLst>
              <a:ahLst/>
              <a:cxnLst>
                <a:cxn ang="0">
                  <a:pos x="T0" y="T1"/>
                </a:cxn>
                <a:cxn ang="0">
                  <a:pos x="T2" y="T3"/>
                </a:cxn>
                <a:cxn ang="0">
                  <a:pos x="T4" y="T5"/>
                </a:cxn>
              </a:cxnLst>
              <a:rect l="0" t="0" r="r" b="b"/>
              <a:pathLst>
                <a:path w="41" h="27">
                  <a:moveTo>
                    <a:pt x="19" y="0"/>
                  </a:moveTo>
                  <a:cubicBezTo>
                    <a:pt x="41" y="10"/>
                    <a:pt x="28" y="27"/>
                    <a:pt x="8" y="20"/>
                  </a:cubicBezTo>
                  <a:cubicBezTo>
                    <a:pt x="0" y="8"/>
                    <a:pt x="7" y="2"/>
                    <a:pt x="19"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0" name="Freeform 43">
              <a:extLst>
                <a:ext uri="{FF2B5EF4-FFF2-40B4-BE49-F238E27FC236}">
                  <a16:creationId xmlns:a16="http://schemas.microsoft.com/office/drawing/2014/main" id="{EC2C900A-ECB1-058A-4CF7-E309C3608ADA}"/>
                </a:ext>
              </a:extLst>
            </p:cNvPr>
            <p:cNvSpPr>
              <a:spLocks/>
            </p:cNvSpPr>
            <p:nvPr/>
          </p:nvSpPr>
          <p:spPr bwMode="auto">
            <a:xfrm rot="5400000">
              <a:off x="10177488" y="6588213"/>
              <a:ext cx="143559" cy="75075"/>
            </a:xfrm>
            <a:custGeom>
              <a:avLst/>
              <a:gdLst>
                <a:gd name="T0" fmla="*/ 28 w 44"/>
                <a:gd name="T1" fmla="*/ 0 h 25"/>
                <a:gd name="T2" fmla="*/ 25 w 44"/>
                <a:gd name="T3" fmla="*/ 25 h 25"/>
                <a:gd name="T4" fmla="*/ 28 w 44"/>
                <a:gd name="T5" fmla="*/ 0 h 25"/>
              </a:gdLst>
              <a:ahLst/>
              <a:cxnLst>
                <a:cxn ang="0">
                  <a:pos x="T0" y="T1"/>
                </a:cxn>
                <a:cxn ang="0">
                  <a:pos x="T2" y="T3"/>
                </a:cxn>
                <a:cxn ang="0">
                  <a:pos x="T4" y="T5"/>
                </a:cxn>
              </a:cxnLst>
              <a:rect l="0" t="0" r="r" b="b"/>
              <a:pathLst>
                <a:path w="44" h="25">
                  <a:moveTo>
                    <a:pt x="28" y="0"/>
                  </a:moveTo>
                  <a:cubicBezTo>
                    <a:pt x="44" y="2"/>
                    <a:pt x="38" y="22"/>
                    <a:pt x="25" y="25"/>
                  </a:cubicBezTo>
                  <a:cubicBezTo>
                    <a:pt x="0" y="25"/>
                    <a:pt x="9" y="5"/>
                    <a:pt x="2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1" name="Freeform 51">
              <a:extLst>
                <a:ext uri="{FF2B5EF4-FFF2-40B4-BE49-F238E27FC236}">
                  <a16:creationId xmlns:a16="http://schemas.microsoft.com/office/drawing/2014/main" id="{9B333AF5-0804-0D5E-DC7F-49E62B28E3FA}"/>
                </a:ext>
              </a:extLst>
            </p:cNvPr>
            <p:cNvSpPr>
              <a:spLocks/>
            </p:cNvSpPr>
            <p:nvPr/>
          </p:nvSpPr>
          <p:spPr bwMode="auto">
            <a:xfrm rot="5400000">
              <a:off x="10150457" y="6742629"/>
              <a:ext cx="115202" cy="90579"/>
            </a:xfrm>
            <a:custGeom>
              <a:avLst/>
              <a:gdLst>
                <a:gd name="T0" fmla="*/ 19 w 35"/>
                <a:gd name="T1" fmla="*/ 0 h 30"/>
                <a:gd name="T2" fmla="*/ 33 w 35"/>
                <a:gd name="T3" fmla="*/ 15 h 30"/>
                <a:gd name="T4" fmla="*/ 25 w 35"/>
                <a:gd name="T5" fmla="*/ 19 h 30"/>
                <a:gd name="T6" fmla="*/ 19 w 35"/>
                <a:gd name="T7" fmla="*/ 0 h 30"/>
              </a:gdLst>
              <a:ahLst/>
              <a:cxnLst>
                <a:cxn ang="0">
                  <a:pos x="T0" y="T1"/>
                </a:cxn>
                <a:cxn ang="0">
                  <a:pos x="T2" y="T3"/>
                </a:cxn>
                <a:cxn ang="0">
                  <a:pos x="T4" y="T5"/>
                </a:cxn>
                <a:cxn ang="0">
                  <a:pos x="T6" y="T7"/>
                </a:cxn>
              </a:cxnLst>
              <a:rect l="0" t="0" r="r" b="b"/>
              <a:pathLst>
                <a:path w="35" h="30">
                  <a:moveTo>
                    <a:pt x="19" y="0"/>
                  </a:moveTo>
                  <a:cubicBezTo>
                    <a:pt x="26" y="0"/>
                    <a:pt x="35" y="8"/>
                    <a:pt x="33" y="15"/>
                  </a:cubicBezTo>
                  <a:cubicBezTo>
                    <a:pt x="30" y="12"/>
                    <a:pt x="27" y="17"/>
                    <a:pt x="25" y="19"/>
                  </a:cubicBezTo>
                  <a:cubicBezTo>
                    <a:pt x="7" y="30"/>
                    <a:pt x="0" y="5"/>
                    <a:pt x="19"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2" name="Freeform 52">
              <a:extLst>
                <a:ext uri="{FF2B5EF4-FFF2-40B4-BE49-F238E27FC236}">
                  <a16:creationId xmlns:a16="http://schemas.microsoft.com/office/drawing/2014/main" id="{C8BCCE8A-08C8-0951-210F-F1E3004DBF3B}"/>
                </a:ext>
              </a:extLst>
            </p:cNvPr>
            <p:cNvSpPr>
              <a:spLocks/>
            </p:cNvSpPr>
            <p:nvPr/>
          </p:nvSpPr>
          <p:spPr bwMode="auto">
            <a:xfrm rot="5400000">
              <a:off x="10147462" y="6178198"/>
              <a:ext cx="118747" cy="81603"/>
            </a:xfrm>
            <a:custGeom>
              <a:avLst/>
              <a:gdLst>
                <a:gd name="T0" fmla="*/ 21 w 36"/>
                <a:gd name="T1" fmla="*/ 0 h 27"/>
                <a:gd name="T2" fmla="*/ 22 w 36"/>
                <a:gd name="T3" fmla="*/ 27 h 27"/>
                <a:gd name="T4" fmla="*/ 21 w 36"/>
                <a:gd name="T5" fmla="*/ 0 h 27"/>
              </a:gdLst>
              <a:ahLst/>
              <a:cxnLst>
                <a:cxn ang="0">
                  <a:pos x="T0" y="T1"/>
                </a:cxn>
                <a:cxn ang="0">
                  <a:pos x="T2" y="T3"/>
                </a:cxn>
                <a:cxn ang="0">
                  <a:pos x="T4" y="T5"/>
                </a:cxn>
              </a:cxnLst>
              <a:rect l="0" t="0" r="r" b="b"/>
              <a:pathLst>
                <a:path w="36" h="27">
                  <a:moveTo>
                    <a:pt x="21" y="0"/>
                  </a:moveTo>
                  <a:cubicBezTo>
                    <a:pt x="33" y="3"/>
                    <a:pt x="36" y="23"/>
                    <a:pt x="22" y="27"/>
                  </a:cubicBezTo>
                  <a:cubicBezTo>
                    <a:pt x="3" y="25"/>
                    <a:pt x="0" y="1"/>
                    <a:pt x="21"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3" name="Freeform 54">
              <a:extLst>
                <a:ext uri="{FF2B5EF4-FFF2-40B4-BE49-F238E27FC236}">
                  <a16:creationId xmlns:a16="http://schemas.microsoft.com/office/drawing/2014/main" id="{0447D30B-CDC3-A4A4-19A0-4203E4E79B80}"/>
                </a:ext>
              </a:extLst>
            </p:cNvPr>
            <p:cNvSpPr>
              <a:spLocks/>
            </p:cNvSpPr>
            <p:nvPr/>
          </p:nvSpPr>
          <p:spPr bwMode="auto">
            <a:xfrm rot="5400000">
              <a:off x="10124390" y="6341826"/>
              <a:ext cx="134697" cy="105266"/>
            </a:xfrm>
            <a:custGeom>
              <a:avLst/>
              <a:gdLst>
                <a:gd name="T0" fmla="*/ 28 w 41"/>
                <a:gd name="T1" fmla="*/ 2 h 35"/>
                <a:gd name="T2" fmla="*/ 40 w 41"/>
                <a:gd name="T3" fmla="*/ 21 h 35"/>
                <a:gd name="T4" fmla="*/ 28 w 41"/>
                <a:gd name="T5" fmla="*/ 2 h 35"/>
              </a:gdLst>
              <a:ahLst/>
              <a:cxnLst>
                <a:cxn ang="0">
                  <a:pos x="T0" y="T1"/>
                </a:cxn>
                <a:cxn ang="0">
                  <a:pos x="T2" y="T3"/>
                </a:cxn>
                <a:cxn ang="0">
                  <a:pos x="T4" y="T5"/>
                </a:cxn>
              </a:cxnLst>
              <a:rect l="0" t="0" r="r" b="b"/>
              <a:pathLst>
                <a:path w="41" h="35">
                  <a:moveTo>
                    <a:pt x="28" y="2"/>
                  </a:moveTo>
                  <a:cubicBezTo>
                    <a:pt x="37" y="0"/>
                    <a:pt x="41" y="13"/>
                    <a:pt x="40" y="21"/>
                  </a:cubicBezTo>
                  <a:cubicBezTo>
                    <a:pt x="22" y="35"/>
                    <a:pt x="0" y="10"/>
                    <a:pt x="28"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4" name="Freeform 59">
              <a:extLst>
                <a:ext uri="{FF2B5EF4-FFF2-40B4-BE49-F238E27FC236}">
                  <a16:creationId xmlns:a16="http://schemas.microsoft.com/office/drawing/2014/main" id="{E1CEE16B-E9B2-FC7B-9DE4-D846EF2BF7C4}"/>
                </a:ext>
              </a:extLst>
            </p:cNvPr>
            <p:cNvSpPr>
              <a:spLocks/>
            </p:cNvSpPr>
            <p:nvPr/>
          </p:nvSpPr>
          <p:spPr bwMode="auto">
            <a:xfrm rot="5400000">
              <a:off x="10175095" y="5993860"/>
              <a:ext cx="124063" cy="78339"/>
            </a:xfrm>
            <a:custGeom>
              <a:avLst/>
              <a:gdLst>
                <a:gd name="T0" fmla="*/ 22 w 38"/>
                <a:gd name="T1" fmla="*/ 0 h 26"/>
                <a:gd name="T2" fmla="*/ 18 w 38"/>
                <a:gd name="T3" fmla="*/ 26 h 26"/>
                <a:gd name="T4" fmla="*/ 22 w 38"/>
                <a:gd name="T5" fmla="*/ 0 h 26"/>
              </a:gdLst>
              <a:ahLst/>
              <a:cxnLst>
                <a:cxn ang="0">
                  <a:pos x="T0" y="T1"/>
                </a:cxn>
                <a:cxn ang="0">
                  <a:pos x="T2" y="T3"/>
                </a:cxn>
                <a:cxn ang="0">
                  <a:pos x="T4" y="T5"/>
                </a:cxn>
              </a:cxnLst>
              <a:rect l="0" t="0" r="r" b="b"/>
              <a:pathLst>
                <a:path w="38" h="26">
                  <a:moveTo>
                    <a:pt x="22" y="0"/>
                  </a:moveTo>
                  <a:cubicBezTo>
                    <a:pt x="38" y="3"/>
                    <a:pt x="33" y="25"/>
                    <a:pt x="18" y="26"/>
                  </a:cubicBezTo>
                  <a:cubicBezTo>
                    <a:pt x="0" y="20"/>
                    <a:pt x="6" y="3"/>
                    <a:pt x="22"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5" name="Freeform 43">
              <a:extLst>
                <a:ext uri="{FF2B5EF4-FFF2-40B4-BE49-F238E27FC236}">
                  <a16:creationId xmlns:a16="http://schemas.microsoft.com/office/drawing/2014/main" id="{5F1288FF-642E-5CAD-945F-1DADD069BB22}"/>
                </a:ext>
              </a:extLst>
            </p:cNvPr>
            <p:cNvSpPr>
              <a:spLocks/>
            </p:cNvSpPr>
            <p:nvPr/>
          </p:nvSpPr>
          <p:spPr bwMode="auto">
            <a:xfrm rot="5400000">
              <a:off x="11497414" y="470376"/>
              <a:ext cx="143559" cy="75075"/>
            </a:xfrm>
            <a:custGeom>
              <a:avLst/>
              <a:gdLst>
                <a:gd name="T0" fmla="*/ 28 w 44"/>
                <a:gd name="T1" fmla="*/ 0 h 25"/>
                <a:gd name="T2" fmla="*/ 25 w 44"/>
                <a:gd name="T3" fmla="*/ 25 h 25"/>
                <a:gd name="T4" fmla="*/ 28 w 44"/>
                <a:gd name="T5" fmla="*/ 0 h 25"/>
              </a:gdLst>
              <a:ahLst/>
              <a:cxnLst>
                <a:cxn ang="0">
                  <a:pos x="T0" y="T1"/>
                </a:cxn>
                <a:cxn ang="0">
                  <a:pos x="T2" y="T3"/>
                </a:cxn>
                <a:cxn ang="0">
                  <a:pos x="T4" y="T5"/>
                </a:cxn>
              </a:cxnLst>
              <a:rect l="0" t="0" r="r" b="b"/>
              <a:pathLst>
                <a:path w="44" h="25">
                  <a:moveTo>
                    <a:pt x="28" y="0"/>
                  </a:moveTo>
                  <a:cubicBezTo>
                    <a:pt x="44" y="2"/>
                    <a:pt x="38" y="22"/>
                    <a:pt x="25" y="25"/>
                  </a:cubicBezTo>
                  <a:cubicBezTo>
                    <a:pt x="0" y="25"/>
                    <a:pt x="9" y="5"/>
                    <a:pt x="2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6" name="Freeform 51">
              <a:extLst>
                <a:ext uri="{FF2B5EF4-FFF2-40B4-BE49-F238E27FC236}">
                  <a16:creationId xmlns:a16="http://schemas.microsoft.com/office/drawing/2014/main" id="{6694FBEA-0303-B7AF-2759-3036553F0B00}"/>
                </a:ext>
              </a:extLst>
            </p:cNvPr>
            <p:cNvSpPr>
              <a:spLocks/>
            </p:cNvSpPr>
            <p:nvPr/>
          </p:nvSpPr>
          <p:spPr bwMode="auto">
            <a:xfrm rot="5400000">
              <a:off x="11503840" y="667329"/>
              <a:ext cx="115202" cy="90579"/>
            </a:xfrm>
            <a:custGeom>
              <a:avLst/>
              <a:gdLst>
                <a:gd name="T0" fmla="*/ 19 w 35"/>
                <a:gd name="T1" fmla="*/ 0 h 30"/>
                <a:gd name="T2" fmla="*/ 33 w 35"/>
                <a:gd name="T3" fmla="*/ 15 h 30"/>
                <a:gd name="T4" fmla="*/ 25 w 35"/>
                <a:gd name="T5" fmla="*/ 19 h 30"/>
                <a:gd name="T6" fmla="*/ 19 w 35"/>
                <a:gd name="T7" fmla="*/ 0 h 30"/>
              </a:gdLst>
              <a:ahLst/>
              <a:cxnLst>
                <a:cxn ang="0">
                  <a:pos x="T0" y="T1"/>
                </a:cxn>
                <a:cxn ang="0">
                  <a:pos x="T2" y="T3"/>
                </a:cxn>
                <a:cxn ang="0">
                  <a:pos x="T4" y="T5"/>
                </a:cxn>
                <a:cxn ang="0">
                  <a:pos x="T6" y="T7"/>
                </a:cxn>
              </a:cxnLst>
              <a:rect l="0" t="0" r="r" b="b"/>
              <a:pathLst>
                <a:path w="35" h="30">
                  <a:moveTo>
                    <a:pt x="19" y="0"/>
                  </a:moveTo>
                  <a:cubicBezTo>
                    <a:pt x="26" y="0"/>
                    <a:pt x="35" y="8"/>
                    <a:pt x="33" y="15"/>
                  </a:cubicBezTo>
                  <a:cubicBezTo>
                    <a:pt x="30" y="12"/>
                    <a:pt x="27" y="17"/>
                    <a:pt x="25" y="19"/>
                  </a:cubicBezTo>
                  <a:cubicBezTo>
                    <a:pt x="7" y="30"/>
                    <a:pt x="0" y="5"/>
                    <a:pt x="19"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7" name="Freeform 52">
              <a:extLst>
                <a:ext uri="{FF2B5EF4-FFF2-40B4-BE49-F238E27FC236}">
                  <a16:creationId xmlns:a16="http://schemas.microsoft.com/office/drawing/2014/main" id="{03D1DD93-B546-2562-E146-1E9BC0B9658F}"/>
                </a:ext>
              </a:extLst>
            </p:cNvPr>
            <p:cNvSpPr>
              <a:spLocks/>
            </p:cNvSpPr>
            <p:nvPr/>
          </p:nvSpPr>
          <p:spPr bwMode="auto">
            <a:xfrm rot="5400000">
              <a:off x="11467388" y="60361"/>
              <a:ext cx="118747" cy="81603"/>
            </a:xfrm>
            <a:custGeom>
              <a:avLst/>
              <a:gdLst>
                <a:gd name="T0" fmla="*/ 21 w 36"/>
                <a:gd name="T1" fmla="*/ 0 h 27"/>
                <a:gd name="T2" fmla="*/ 22 w 36"/>
                <a:gd name="T3" fmla="*/ 27 h 27"/>
                <a:gd name="T4" fmla="*/ 21 w 36"/>
                <a:gd name="T5" fmla="*/ 0 h 27"/>
              </a:gdLst>
              <a:ahLst/>
              <a:cxnLst>
                <a:cxn ang="0">
                  <a:pos x="T0" y="T1"/>
                </a:cxn>
                <a:cxn ang="0">
                  <a:pos x="T2" y="T3"/>
                </a:cxn>
                <a:cxn ang="0">
                  <a:pos x="T4" y="T5"/>
                </a:cxn>
              </a:cxnLst>
              <a:rect l="0" t="0" r="r" b="b"/>
              <a:pathLst>
                <a:path w="36" h="27">
                  <a:moveTo>
                    <a:pt x="21" y="0"/>
                  </a:moveTo>
                  <a:cubicBezTo>
                    <a:pt x="33" y="3"/>
                    <a:pt x="36" y="23"/>
                    <a:pt x="22" y="27"/>
                  </a:cubicBezTo>
                  <a:cubicBezTo>
                    <a:pt x="3" y="25"/>
                    <a:pt x="0" y="1"/>
                    <a:pt x="21"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8" name="Freeform 53">
              <a:extLst>
                <a:ext uri="{FF2B5EF4-FFF2-40B4-BE49-F238E27FC236}">
                  <a16:creationId xmlns:a16="http://schemas.microsoft.com/office/drawing/2014/main" id="{6AF8539D-3307-9A46-AE40-91D4184624DB}"/>
                </a:ext>
              </a:extLst>
            </p:cNvPr>
            <p:cNvSpPr>
              <a:spLocks/>
            </p:cNvSpPr>
            <p:nvPr/>
          </p:nvSpPr>
          <p:spPr bwMode="auto">
            <a:xfrm rot="5400000">
              <a:off x="11458469" y="863565"/>
              <a:ext cx="127608" cy="79154"/>
            </a:xfrm>
            <a:custGeom>
              <a:avLst/>
              <a:gdLst>
                <a:gd name="T0" fmla="*/ 24 w 39"/>
                <a:gd name="T1" fmla="*/ 0 h 26"/>
                <a:gd name="T2" fmla="*/ 20 w 39"/>
                <a:gd name="T3" fmla="*/ 26 h 26"/>
                <a:gd name="T4" fmla="*/ 24 w 39"/>
                <a:gd name="T5" fmla="*/ 0 h 26"/>
              </a:gdLst>
              <a:ahLst/>
              <a:cxnLst>
                <a:cxn ang="0">
                  <a:pos x="T0" y="T1"/>
                </a:cxn>
                <a:cxn ang="0">
                  <a:pos x="T2" y="T3"/>
                </a:cxn>
                <a:cxn ang="0">
                  <a:pos x="T4" y="T5"/>
                </a:cxn>
              </a:cxnLst>
              <a:rect l="0" t="0" r="r" b="b"/>
              <a:pathLst>
                <a:path w="39" h="26">
                  <a:moveTo>
                    <a:pt x="24" y="0"/>
                  </a:moveTo>
                  <a:cubicBezTo>
                    <a:pt x="39" y="3"/>
                    <a:pt x="36" y="26"/>
                    <a:pt x="20" y="26"/>
                  </a:cubicBezTo>
                  <a:cubicBezTo>
                    <a:pt x="0" y="18"/>
                    <a:pt x="3" y="3"/>
                    <a:pt x="24"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9" name="Freeform 54">
              <a:extLst>
                <a:ext uri="{FF2B5EF4-FFF2-40B4-BE49-F238E27FC236}">
                  <a16:creationId xmlns:a16="http://schemas.microsoft.com/office/drawing/2014/main" id="{9FDCABBD-3038-BAE5-2FC0-551D2A8E2085}"/>
                </a:ext>
              </a:extLst>
            </p:cNvPr>
            <p:cNvSpPr>
              <a:spLocks/>
            </p:cNvSpPr>
            <p:nvPr/>
          </p:nvSpPr>
          <p:spPr bwMode="auto">
            <a:xfrm rot="5400000">
              <a:off x="11444316" y="223989"/>
              <a:ext cx="134697" cy="105266"/>
            </a:xfrm>
            <a:custGeom>
              <a:avLst/>
              <a:gdLst>
                <a:gd name="T0" fmla="*/ 28 w 41"/>
                <a:gd name="T1" fmla="*/ 2 h 35"/>
                <a:gd name="T2" fmla="*/ 40 w 41"/>
                <a:gd name="T3" fmla="*/ 21 h 35"/>
                <a:gd name="T4" fmla="*/ 28 w 41"/>
                <a:gd name="T5" fmla="*/ 2 h 35"/>
              </a:gdLst>
              <a:ahLst/>
              <a:cxnLst>
                <a:cxn ang="0">
                  <a:pos x="T0" y="T1"/>
                </a:cxn>
                <a:cxn ang="0">
                  <a:pos x="T2" y="T3"/>
                </a:cxn>
                <a:cxn ang="0">
                  <a:pos x="T4" y="T5"/>
                </a:cxn>
              </a:cxnLst>
              <a:rect l="0" t="0" r="r" b="b"/>
              <a:pathLst>
                <a:path w="41" h="35">
                  <a:moveTo>
                    <a:pt x="28" y="2"/>
                  </a:moveTo>
                  <a:cubicBezTo>
                    <a:pt x="37" y="0"/>
                    <a:pt x="41" y="13"/>
                    <a:pt x="40" y="21"/>
                  </a:cubicBezTo>
                  <a:cubicBezTo>
                    <a:pt x="22" y="35"/>
                    <a:pt x="0" y="10"/>
                    <a:pt x="28"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0" name="Freeform 78">
              <a:extLst>
                <a:ext uri="{FF2B5EF4-FFF2-40B4-BE49-F238E27FC236}">
                  <a16:creationId xmlns:a16="http://schemas.microsoft.com/office/drawing/2014/main" id="{574CD38C-2BE8-C7A6-2C4C-CD9C08B4DDFB}"/>
                </a:ext>
              </a:extLst>
            </p:cNvPr>
            <p:cNvSpPr>
              <a:spLocks/>
            </p:cNvSpPr>
            <p:nvPr/>
          </p:nvSpPr>
          <p:spPr bwMode="auto">
            <a:xfrm rot="5400000">
              <a:off x="11178114" y="330804"/>
              <a:ext cx="147990" cy="75075"/>
            </a:xfrm>
            <a:custGeom>
              <a:avLst/>
              <a:gdLst>
                <a:gd name="T0" fmla="*/ 22 w 45"/>
                <a:gd name="T1" fmla="*/ 0 h 25"/>
                <a:gd name="T2" fmla="*/ 28 w 45"/>
                <a:gd name="T3" fmla="*/ 25 h 25"/>
                <a:gd name="T4" fmla="*/ 22 w 45"/>
                <a:gd name="T5" fmla="*/ 0 h 25"/>
              </a:gdLst>
              <a:ahLst/>
              <a:cxnLst>
                <a:cxn ang="0">
                  <a:pos x="T0" y="T1"/>
                </a:cxn>
                <a:cxn ang="0">
                  <a:pos x="T2" y="T3"/>
                </a:cxn>
                <a:cxn ang="0">
                  <a:pos x="T4" y="T5"/>
                </a:cxn>
              </a:cxnLst>
              <a:rect l="0" t="0" r="r" b="b"/>
              <a:pathLst>
                <a:path w="45" h="25">
                  <a:moveTo>
                    <a:pt x="22" y="0"/>
                  </a:moveTo>
                  <a:cubicBezTo>
                    <a:pt x="32" y="1"/>
                    <a:pt x="45" y="21"/>
                    <a:pt x="28" y="25"/>
                  </a:cubicBezTo>
                  <a:cubicBezTo>
                    <a:pt x="9" y="23"/>
                    <a:pt x="0" y="9"/>
                    <a:pt x="22"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1" name="Freeform 79">
              <a:extLst>
                <a:ext uri="{FF2B5EF4-FFF2-40B4-BE49-F238E27FC236}">
                  <a16:creationId xmlns:a16="http://schemas.microsoft.com/office/drawing/2014/main" id="{2023FBCB-E9D7-79A1-BDDA-F5113E189AF6}"/>
                </a:ext>
              </a:extLst>
            </p:cNvPr>
            <p:cNvSpPr>
              <a:spLocks/>
            </p:cNvSpPr>
            <p:nvPr/>
          </p:nvSpPr>
          <p:spPr bwMode="auto">
            <a:xfrm rot="5400000">
              <a:off x="11190486" y="561849"/>
              <a:ext cx="124063" cy="69362"/>
            </a:xfrm>
            <a:custGeom>
              <a:avLst/>
              <a:gdLst>
                <a:gd name="T0" fmla="*/ 20 w 38"/>
                <a:gd name="T1" fmla="*/ 0 h 23"/>
                <a:gd name="T2" fmla="*/ 20 w 38"/>
                <a:gd name="T3" fmla="*/ 22 h 23"/>
                <a:gd name="T4" fmla="*/ 20 w 38"/>
                <a:gd name="T5" fmla="*/ 0 h 23"/>
              </a:gdLst>
              <a:ahLst/>
              <a:cxnLst>
                <a:cxn ang="0">
                  <a:pos x="T0" y="T1"/>
                </a:cxn>
                <a:cxn ang="0">
                  <a:pos x="T2" y="T3"/>
                </a:cxn>
                <a:cxn ang="0">
                  <a:pos x="T4" y="T5"/>
                </a:cxn>
              </a:cxnLst>
              <a:rect l="0" t="0" r="r" b="b"/>
              <a:pathLst>
                <a:path w="38" h="23">
                  <a:moveTo>
                    <a:pt x="20" y="0"/>
                  </a:moveTo>
                  <a:cubicBezTo>
                    <a:pt x="37" y="3"/>
                    <a:pt x="38" y="23"/>
                    <a:pt x="20" y="22"/>
                  </a:cubicBezTo>
                  <a:cubicBezTo>
                    <a:pt x="8" y="18"/>
                    <a:pt x="0" y="5"/>
                    <a:pt x="20"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2" name="Freeform 80">
              <a:extLst>
                <a:ext uri="{FF2B5EF4-FFF2-40B4-BE49-F238E27FC236}">
                  <a16:creationId xmlns:a16="http://schemas.microsoft.com/office/drawing/2014/main" id="{34590977-8506-92F9-ED59-F986B61CC343}"/>
                </a:ext>
              </a:extLst>
            </p:cNvPr>
            <p:cNvSpPr>
              <a:spLocks/>
            </p:cNvSpPr>
            <p:nvPr/>
          </p:nvSpPr>
          <p:spPr bwMode="auto">
            <a:xfrm rot="5400000">
              <a:off x="11185145" y="721953"/>
              <a:ext cx="124951" cy="66098"/>
            </a:xfrm>
            <a:custGeom>
              <a:avLst/>
              <a:gdLst>
                <a:gd name="T0" fmla="*/ 21 w 38"/>
                <a:gd name="T1" fmla="*/ 0 h 22"/>
                <a:gd name="T2" fmla="*/ 21 w 38"/>
                <a:gd name="T3" fmla="*/ 22 h 22"/>
                <a:gd name="T4" fmla="*/ 21 w 38"/>
                <a:gd name="T5" fmla="*/ 0 h 22"/>
              </a:gdLst>
              <a:ahLst/>
              <a:cxnLst>
                <a:cxn ang="0">
                  <a:pos x="T0" y="T1"/>
                </a:cxn>
                <a:cxn ang="0">
                  <a:pos x="T2" y="T3"/>
                </a:cxn>
                <a:cxn ang="0">
                  <a:pos x="T4" y="T5"/>
                </a:cxn>
              </a:cxnLst>
              <a:rect l="0" t="0" r="r" b="b"/>
              <a:pathLst>
                <a:path w="38" h="22">
                  <a:moveTo>
                    <a:pt x="21" y="0"/>
                  </a:moveTo>
                  <a:cubicBezTo>
                    <a:pt x="37" y="2"/>
                    <a:pt x="38" y="20"/>
                    <a:pt x="21" y="22"/>
                  </a:cubicBezTo>
                  <a:cubicBezTo>
                    <a:pt x="9" y="16"/>
                    <a:pt x="0" y="6"/>
                    <a:pt x="21"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3" name="Freeform 84">
              <a:extLst>
                <a:ext uri="{FF2B5EF4-FFF2-40B4-BE49-F238E27FC236}">
                  <a16:creationId xmlns:a16="http://schemas.microsoft.com/office/drawing/2014/main" id="{79FEECE8-DEB8-08F4-8101-D3E62696D131}"/>
                </a:ext>
              </a:extLst>
            </p:cNvPr>
            <p:cNvSpPr>
              <a:spLocks/>
            </p:cNvSpPr>
            <p:nvPr/>
          </p:nvSpPr>
          <p:spPr bwMode="auto">
            <a:xfrm rot="5400000">
              <a:off x="11159604" y="126218"/>
              <a:ext cx="131153" cy="88130"/>
            </a:xfrm>
            <a:custGeom>
              <a:avLst/>
              <a:gdLst>
                <a:gd name="T0" fmla="*/ 18 w 40"/>
                <a:gd name="T1" fmla="*/ 1 h 29"/>
                <a:gd name="T2" fmla="*/ 6 w 40"/>
                <a:gd name="T3" fmla="*/ 20 h 29"/>
                <a:gd name="T4" fmla="*/ 18 w 40"/>
                <a:gd name="T5" fmla="*/ 1 h 29"/>
              </a:gdLst>
              <a:ahLst/>
              <a:cxnLst>
                <a:cxn ang="0">
                  <a:pos x="T0" y="T1"/>
                </a:cxn>
                <a:cxn ang="0">
                  <a:pos x="T2" y="T3"/>
                </a:cxn>
                <a:cxn ang="0">
                  <a:pos x="T4" y="T5"/>
                </a:cxn>
              </a:cxnLst>
              <a:rect l="0" t="0" r="r" b="b"/>
              <a:pathLst>
                <a:path w="40" h="29">
                  <a:moveTo>
                    <a:pt x="18" y="1"/>
                  </a:moveTo>
                  <a:cubicBezTo>
                    <a:pt x="40" y="6"/>
                    <a:pt x="25" y="29"/>
                    <a:pt x="6" y="20"/>
                  </a:cubicBezTo>
                  <a:cubicBezTo>
                    <a:pt x="0" y="10"/>
                    <a:pt x="5" y="0"/>
                    <a:pt x="18" y="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4" name="Freeform 106">
              <a:extLst>
                <a:ext uri="{FF2B5EF4-FFF2-40B4-BE49-F238E27FC236}">
                  <a16:creationId xmlns:a16="http://schemas.microsoft.com/office/drawing/2014/main" id="{D3DDE981-C209-EA51-C6FB-3A73D49DDE83}"/>
                </a:ext>
              </a:extLst>
            </p:cNvPr>
            <p:cNvSpPr>
              <a:spLocks/>
            </p:cNvSpPr>
            <p:nvPr/>
          </p:nvSpPr>
          <p:spPr bwMode="auto">
            <a:xfrm rot="5400000">
              <a:off x="10905272" y="240659"/>
              <a:ext cx="134697" cy="97107"/>
            </a:xfrm>
            <a:custGeom>
              <a:avLst/>
              <a:gdLst>
                <a:gd name="T0" fmla="*/ 25 w 41"/>
                <a:gd name="T1" fmla="*/ 0 h 32"/>
                <a:gd name="T2" fmla="*/ 4 w 41"/>
                <a:gd name="T3" fmla="*/ 18 h 32"/>
                <a:gd name="T4" fmla="*/ 25 w 41"/>
                <a:gd name="T5" fmla="*/ 0 h 32"/>
              </a:gdLst>
              <a:ahLst/>
              <a:cxnLst>
                <a:cxn ang="0">
                  <a:pos x="T0" y="T1"/>
                </a:cxn>
                <a:cxn ang="0">
                  <a:pos x="T2" y="T3"/>
                </a:cxn>
                <a:cxn ang="0">
                  <a:pos x="T4" y="T5"/>
                </a:cxn>
              </a:cxnLst>
              <a:rect l="0" t="0" r="r" b="b"/>
              <a:pathLst>
                <a:path w="41" h="32">
                  <a:moveTo>
                    <a:pt x="25" y="0"/>
                  </a:moveTo>
                  <a:cubicBezTo>
                    <a:pt x="41" y="13"/>
                    <a:pt x="15" y="32"/>
                    <a:pt x="4" y="18"/>
                  </a:cubicBezTo>
                  <a:cubicBezTo>
                    <a:pt x="0" y="5"/>
                    <a:pt x="15" y="0"/>
                    <a:pt x="25"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5" name="Freeform 108">
              <a:extLst>
                <a:ext uri="{FF2B5EF4-FFF2-40B4-BE49-F238E27FC236}">
                  <a16:creationId xmlns:a16="http://schemas.microsoft.com/office/drawing/2014/main" id="{86D1D9D1-2683-EF0A-DD8C-B670E7D7BE7C}"/>
                </a:ext>
              </a:extLst>
            </p:cNvPr>
            <p:cNvSpPr>
              <a:spLocks/>
            </p:cNvSpPr>
            <p:nvPr/>
          </p:nvSpPr>
          <p:spPr bwMode="auto">
            <a:xfrm rot="5400000">
              <a:off x="10902943" y="808672"/>
              <a:ext cx="121406" cy="90579"/>
            </a:xfrm>
            <a:custGeom>
              <a:avLst/>
              <a:gdLst>
                <a:gd name="T0" fmla="*/ 26 w 37"/>
                <a:gd name="T1" fmla="*/ 1 h 30"/>
                <a:gd name="T2" fmla="*/ 35 w 37"/>
                <a:gd name="T3" fmla="*/ 21 h 30"/>
                <a:gd name="T4" fmla="*/ 26 w 37"/>
                <a:gd name="T5" fmla="*/ 1 h 30"/>
              </a:gdLst>
              <a:ahLst/>
              <a:cxnLst>
                <a:cxn ang="0">
                  <a:pos x="T0" y="T1"/>
                </a:cxn>
                <a:cxn ang="0">
                  <a:pos x="T2" y="T3"/>
                </a:cxn>
                <a:cxn ang="0">
                  <a:pos x="T4" y="T5"/>
                </a:cxn>
              </a:cxnLst>
              <a:rect l="0" t="0" r="r" b="b"/>
              <a:pathLst>
                <a:path w="37" h="30">
                  <a:moveTo>
                    <a:pt x="26" y="1"/>
                  </a:moveTo>
                  <a:cubicBezTo>
                    <a:pt x="35" y="0"/>
                    <a:pt x="37" y="13"/>
                    <a:pt x="35" y="21"/>
                  </a:cubicBezTo>
                  <a:cubicBezTo>
                    <a:pt x="14" y="30"/>
                    <a:pt x="0" y="8"/>
                    <a:pt x="26" y="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6" name="Freeform 110">
              <a:extLst>
                <a:ext uri="{FF2B5EF4-FFF2-40B4-BE49-F238E27FC236}">
                  <a16:creationId xmlns:a16="http://schemas.microsoft.com/office/drawing/2014/main" id="{0A6607D4-5BC5-9DE5-14BC-0CA5F64158EC}"/>
                </a:ext>
              </a:extLst>
            </p:cNvPr>
            <p:cNvSpPr>
              <a:spLocks/>
            </p:cNvSpPr>
            <p:nvPr/>
          </p:nvSpPr>
          <p:spPr bwMode="auto">
            <a:xfrm rot="5400000">
              <a:off x="10882996" y="-7175"/>
              <a:ext cx="127608" cy="114243"/>
            </a:xfrm>
            <a:custGeom>
              <a:avLst/>
              <a:gdLst>
                <a:gd name="T0" fmla="*/ 21 w 39"/>
                <a:gd name="T1" fmla="*/ 1 h 38"/>
                <a:gd name="T2" fmla="*/ 39 w 39"/>
                <a:gd name="T3" fmla="*/ 18 h 38"/>
                <a:gd name="T4" fmla="*/ 21 w 39"/>
                <a:gd name="T5" fmla="*/ 1 h 38"/>
              </a:gdLst>
              <a:ahLst/>
              <a:cxnLst>
                <a:cxn ang="0">
                  <a:pos x="T0" y="T1"/>
                </a:cxn>
                <a:cxn ang="0">
                  <a:pos x="T2" y="T3"/>
                </a:cxn>
                <a:cxn ang="0">
                  <a:pos x="T4" y="T5"/>
                </a:cxn>
              </a:cxnLst>
              <a:rect l="0" t="0" r="r" b="b"/>
              <a:pathLst>
                <a:path w="39" h="38">
                  <a:moveTo>
                    <a:pt x="21" y="1"/>
                  </a:moveTo>
                  <a:cubicBezTo>
                    <a:pt x="35" y="0"/>
                    <a:pt x="38" y="8"/>
                    <a:pt x="39" y="18"/>
                  </a:cubicBezTo>
                  <a:cubicBezTo>
                    <a:pt x="25" y="38"/>
                    <a:pt x="0" y="13"/>
                    <a:pt x="21" y="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7" name="Freeform 112">
              <a:extLst>
                <a:ext uri="{FF2B5EF4-FFF2-40B4-BE49-F238E27FC236}">
                  <a16:creationId xmlns:a16="http://schemas.microsoft.com/office/drawing/2014/main" id="{3E4F1E44-D528-0977-318B-FA999140A053}"/>
                </a:ext>
              </a:extLst>
            </p:cNvPr>
            <p:cNvSpPr>
              <a:spLocks/>
            </p:cNvSpPr>
            <p:nvPr/>
          </p:nvSpPr>
          <p:spPr bwMode="auto">
            <a:xfrm rot="5400000">
              <a:off x="10893698" y="519838"/>
              <a:ext cx="117860" cy="81603"/>
            </a:xfrm>
            <a:custGeom>
              <a:avLst/>
              <a:gdLst>
                <a:gd name="T0" fmla="*/ 19 w 36"/>
                <a:gd name="T1" fmla="*/ 1 h 27"/>
                <a:gd name="T2" fmla="*/ 21 w 36"/>
                <a:gd name="T3" fmla="*/ 27 h 27"/>
                <a:gd name="T4" fmla="*/ 19 w 36"/>
                <a:gd name="T5" fmla="*/ 1 h 27"/>
              </a:gdLst>
              <a:ahLst/>
              <a:cxnLst>
                <a:cxn ang="0">
                  <a:pos x="T0" y="T1"/>
                </a:cxn>
                <a:cxn ang="0">
                  <a:pos x="T2" y="T3"/>
                </a:cxn>
                <a:cxn ang="0">
                  <a:pos x="T4" y="T5"/>
                </a:cxn>
              </a:cxnLst>
              <a:rect l="0" t="0" r="r" b="b"/>
              <a:pathLst>
                <a:path w="36" h="27">
                  <a:moveTo>
                    <a:pt x="19" y="1"/>
                  </a:moveTo>
                  <a:cubicBezTo>
                    <a:pt x="31" y="1"/>
                    <a:pt x="36" y="24"/>
                    <a:pt x="21" y="27"/>
                  </a:cubicBezTo>
                  <a:cubicBezTo>
                    <a:pt x="1" y="27"/>
                    <a:pt x="0" y="0"/>
                    <a:pt x="19" y="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8" name="Freeform 130">
              <a:extLst>
                <a:ext uri="{FF2B5EF4-FFF2-40B4-BE49-F238E27FC236}">
                  <a16:creationId xmlns:a16="http://schemas.microsoft.com/office/drawing/2014/main" id="{2B8A12D4-E8DF-3963-622D-0A5314FC2D9B}"/>
                </a:ext>
              </a:extLst>
            </p:cNvPr>
            <p:cNvSpPr>
              <a:spLocks/>
            </p:cNvSpPr>
            <p:nvPr/>
          </p:nvSpPr>
          <p:spPr bwMode="auto">
            <a:xfrm rot="5400000">
              <a:off x="10637929" y="112644"/>
              <a:ext cx="157737" cy="81603"/>
            </a:xfrm>
            <a:custGeom>
              <a:avLst/>
              <a:gdLst>
                <a:gd name="T0" fmla="*/ 31 w 48"/>
                <a:gd name="T1" fmla="*/ 0 h 27"/>
                <a:gd name="T2" fmla="*/ 18 w 48"/>
                <a:gd name="T3" fmla="*/ 24 h 27"/>
                <a:gd name="T4" fmla="*/ 31 w 48"/>
                <a:gd name="T5" fmla="*/ 0 h 27"/>
              </a:gdLst>
              <a:ahLst/>
              <a:cxnLst>
                <a:cxn ang="0">
                  <a:pos x="T0" y="T1"/>
                </a:cxn>
                <a:cxn ang="0">
                  <a:pos x="T2" y="T3"/>
                </a:cxn>
                <a:cxn ang="0">
                  <a:pos x="T4" y="T5"/>
                </a:cxn>
              </a:cxnLst>
              <a:rect l="0" t="0" r="r" b="b"/>
              <a:pathLst>
                <a:path w="48" h="27">
                  <a:moveTo>
                    <a:pt x="31" y="0"/>
                  </a:moveTo>
                  <a:cubicBezTo>
                    <a:pt x="48" y="10"/>
                    <a:pt x="32" y="27"/>
                    <a:pt x="18" y="24"/>
                  </a:cubicBezTo>
                  <a:cubicBezTo>
                    <a:pt x="0" y="14"/>
                    <a:pt x="18" y="0"/>
                    <a:pt x="31"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9" name="Freeform 131">
              <a:extLst>
                <a:ext uri="{FF2B5EF4-FFF2-40B4-BE49-F238E27FC236}">
                  <a16:creationId xmlns:a16="http://schemas.microsoft.com/office/drawing/2014/main" id="{CE32AB4C-8495-DC06-6FBE-99D5102E1C1D}"/>
                </a:ext>
              </a:extLst>
            </p:cNvPr>
            <p:cNvSpPr>
              <a:spLocks/>
            </p:cNvSpPr>
            <p:nvPr/>
          </p:nvSpPr>
          <p:spPr bwMode="auto">
            <a:xfrm rot="5400000">
              <a:off x="10651747" y="667631"/>
              <a:ext cx="117860" cy="87315"/>
            </a:xfrm>
            <a:custGeom>
              <a:avLst/>
              <a:gdLst>
                <a:gd name="T0" fmla="*/ 15 w 36"/>
                <a:gd name="T1" fmla="*/ 0 h 29"/>
                <a:gd name="T2" fmla="*/ 25 w 36"/>
                <a:gd name="T3" fmla="*/ 15 h 29"/>
                <a:gd name="T4" fmla="*/ 13 w 36"/>
                <a:gd name="T5" fmla="*/ 21 h 29"/>
                <a:gd name="T6" fmla="*/ 15 w 36"/>
                <a:gd name="T7" fmla="*/ 0 h 29"/>
              </a:gdLst>
              <a:ahLst/>
              <a:cxnLst>
                <a:cxn ang="0">
                  <a:pos x="T0" y="T1"/>
                </a:cxn>
                <a:cxn ang="0">
                  <a:pos x="T2" y="T3"/>
                </a:cxn>
                <a:cxn ang="0">
                  <a:pos x="T4" y="T5"/>
                </a:cxn>
                <a:cxn ang="0">
                  <a:pos x="T6" y="T7"/>
                </a:cxn>
              </a:cxnLst>
              <a:rect l="0" t="0" r="r" b="b"/>
              <a:pathLst>
                <a:path w="36" h="29">
                  <a:moveTo>
                    <a:pt x="15" y="0"/>
                  </a:moveTo>
                  <a:cubicBezTo>
                    <a:pt x="21" y="0"/>
                    <a:pt x="36" y="13"/>
                    <a:pt x="25" y="15"/>
                  </a:cubicBezTo>
                  <a:cubicBezTo>
                    <a:pt x="20" y="19"/>
                    <a:pt x="20" y="22"/>
                    <a:pt x="13" y="21"/>
                  </a:cubicBezTo>
                  <a:cubicBezTo>
                    <a:pt x="0" y="29"/>
                    <a:pt x="0" y="0"/>
                    <a:pt x="15"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0" name="Freeform 135">
              <a:extLst>
                <a:ext uri="{FF2B5EF4-FFF2-40B4-BE49-F238E27FC236}">
                  <a16:creationId xmlns:a16="http://schemas.microsoft.com/office/drawing/2014/main" id="{FC06C8A4-44E2-FCC8-982E-CA47575E721E}"/>
                </a:ext>
              </a:extLst>
            </p:cNvPr>
            <p:cNvSpPr>
              <a:spLocks/>
            </p:cNvSpPr>
            <p:nvPr/>
          </p:nvSpPr>
          <p:spPr bwMode="auto">
            <a:xfrm rot="5400000">
              <a:off x="10639086" y="437973"/>
              <a:ext cx="128495" cy="84051"/>
            </a:xfrm>
            <a:custGeom>
              <a:avLst/>
              <a:gdLst>
                <a:gd name="T0" fmla="*/ 21 w 39"/>
                <a:gd name="T1" fmla="*/ 0 h 28"/>
                <a:gd name="T2" fmla="*/ 6 w 39"/>
                <a:gd name="T3" fmla="*/ 20 h 28"/>
                <a:gd name="T4" fmla="*/ 21 w 39"/>
                <a:gd name="T5" fmla="*/ 0 h 28"/>
              </a:gdLst>
              <a:ahLst/>
              <a:cxnLst>
                <a:cxn ang="0">
                  <a:pos x="T0" y="T1"/>
                </a:cxn>
                <a:cxn ang="0">
                  <a:pos x="T2" y="T3"/>
                </a:cxn>
                <a:cxn ang="0">
                  <a:pos x="T4" y="T5"/>
                </a:cxn>
              </a:cxnLst>
              <a:rect l="0" t="0" r="r" b="b"/>
              <a:pathLst>
                <a:path w="39" h="28">
                  <a:moveTo>
                    <a:pt x="21" y="0"/>
                  </a:moveTo>
                  <a:cubicBezTo>
                    <a:pt x="39" y="12"/>
                    <a:pt x="22" y="28"/>
                    <a:pt x="6" y="20"/>
                  </a:cubicBezTo>
                  <a:cubicBezTo>
                    <a:pt x="0" y="7"/>
                    <a:pt x="7" y="0"/>
                    <a:pt x="21"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1" name="Freeform 141">
              <a:extLst>
                <a:ext uri="{FF2B5EF4-FFF2-40B4-BE49-F238E27FC236}">
                  <a16:creationId xmlns:a16="http://schemas.microsoft.com/office/drawing/2014/main" id="{9FC51A95-1451-D91A-33C2-69EDF465D857}"/>
                </a:ext>
              </a:extLst>
            </p:cNvPr>
            <p:cNvSpPr>
              <a:spLocks/>
            </p:cNvSpPr>
            <p:nvPr/>
          </p:nvSpPr>
          <p:spPr bwMode="auto">
            <a:xfrm rot="5400000">
              <a:off x="10587436" y="840570"/>
              <a:ext cx="163941" cy="163205"/>
            </a:xfrm>
            <a:custGeom>
              <a:avLst/>
              <a:gdLst>
                <a:gd name="T0" fmla="*/ 37 w 50"/>
                <a:gd name="T1" fmla="*/ 3 h 54"/>
                <a:gd name="T2" fmla="*/ 42 w 50"/>
                <a:gd name="T3" fmla="*/ 17 h 54"/>
                <a:gd name="T4" fmla="*/ 37 w 50"/>
                <a:gd name="T5" fmla="*/ 3 h 54"/>
              </a:gdLst>
              <a:ahLst/>
              <a:cxnLst>
                <a:cxn ang="0">
                  <a:pos x="T0" y="T1"/>
                </a:cxn>
                <a:cxn ang="0">
                  <a:pos x="T2" y="T3"/>
                </a:cxn>
                <a:cxn ang="0">
                  <a:pos x="T4" y="T5"/>
                </a:cxn>
              </a:cxnLst>
              <a:rect l="0" t="0" r="r" b="b"/>
              <a:pathLst>
                <a:path w="50" h="54">
                  <a:moveTo>
                    <a:pt x="37" y="3"/>
                  </a:moveTo>
                  <a:cubicBezTo>
                    <a:pt x="50" y="3"/>
                    <a:pt x="36" y="13"/>
                    <a:pt x="42" y="17"/>
                  </a:cubicBezTo>
                  <a:cubicBezTo>
                    <a:pt x="35" y="54"/>
                    <a:pt x="0" y="0"/>
                    <a:pt x="37" y="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2" name="Freeform 10">
              <a:extLst>
                <a:ext uri="{FF2B5EF4-FFF2-40B4-BE49-F238E27FC236}">
                  <a16:creationId xmlns:a16="http://schemas.microsoft.com/office/drawing/2014/main" id="{EC10FEDF-5C0F-8E0F-A223-71045552FB9F}"/>
                </a:ext>
              </a:extLst>
            </p:cNvPr>
            <p:cNvSpPr>
              <a:spLocks/>
            </p:cNvSpPr>
            <p:nvPr/>
          </p:nvSpPr>
          <p:spPr bwMode="auto">
            <a:xfrm rot="5400000">
              <a:off x="10424494" y="51581"/>
              <a:ext cx="138242" cy="88130"/>
            </a:xfrm>
            <a:custGeom>
              <a:avLst/>
              <a:gdLst>
                <a:gd name="T0" fmla="*/ 22 w 42"/>
                <a:gd name="T1" fmla="*/ 0 h 29"/>
                <a:gd name="T2" fmla="*/ 14 w 42"/>
                <a:gd name="T3" fmla="*/ 25 h 29"/>
                <a:gd name="T4" fmla="*/ 22 w 42"/>
                <a:gd name="T5" fmla="*/ 0 h 29"/>
              </a:gdLst>
              <a:ahLst/>
              <a:cxnLst>
                <a:cxn ang="0">
                  <a:pos x="T0" y="T1"/>
                </a:cxn>
                <a:cxn ang="0">
                  <a:pos x="T2" y="T3"/>
                </a:cxn>
                <a:cxn ang="0">
                  <a:pos x="T4" y="T5"/>
                </a:cxn>
              </a:cxnLst>
              <a:rect l="0" t="0" r="r" b="b"/>
              <a:pathLst>
                <a:path w="42" h="29">
                  <a:moveTo>
                    <a:pt x="22" y="0"/>
                  </a:moveTo>
                  <a:cubicBezTo>
                    <a:pt x="42" y="7"/>
                    <a:pt x="28" y="29"/>
                    <a:pt x="14" y="25"/>
                  </a:cubicBezTo>
                  <a:cubicBezTo>
                    <a:pt x="0" y="18"/>
                    <a:pt x="8" y="1"/>
                    <a:pt x="22"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3" name="Freeform 15">
              <a:extLst>
                <a:ext uri="{FF2B5EF4-FFF2-40B4-BE49-F238E27FC236}">
                  <a16:creationId xmlns:a16="http://schemas.microsoft.com/office/drawing/2014/main" id="{85F94D8E-5F9B-8C01-8A09-2B12B61207D7}"/>
                </a:ext>
              </a:extLst>
            </p:cNvPr>
            <p:cNvSpPr>
              <a:spLocks/>
            </p:cNvSpPr>
            <p:nvPr/>
          </p:nvSpPr>
          <p:spPr bwMode="auto">
            <a:xfrm rot="5400000">
              <a:off x="10428424" y="565778"/>
              <a:ext cx="121406" cy="72626"/>
            </a:xfrm>
            <a:custGeom>
              <a:avLst/>
              <a:gdLst>
                <a:gd name="T0" fmla="*/ 16 w 37"/>
                <a:gd name="T1" fmla="*/ 0 h 24"/>
                <a:gd name="T2" fmla="*/ 11 w 37"/>
                <a:gd name="T3" fmla="*/ 24 h 24"/>
                <a:gd name="T4" fmla="*/ 16 w 37"/>
                <a:gd name="T5" fmla="*/ 0 h 24"/>
              </a:gdLst>
              <a:ahLst/>
              <a:cxnLst>
                <a:cxn ang="0">
                  <a:pos x="T0" y="T1"/>
                </a:cxn>
                <a:cxn ang="0">
                  <a:pos x="T2" y="T3"/>
                </a:cxn>
                <a:cxn ang="0">
                  <a:pos x="T4" y="T5"/>
                </a:cxn>
              </a:cxnLst>
              <a:rect l="0" t="0" r="r" b="b"/>
              <a:pathLst>
                <a:path w="37" h="24">
                  <a:moveTo>
                    <a:pt x="16" y="0"/>
                  </a:moveTo>
                  <a:cubicBezTo>
                    <a:pt x="37" y="6"/>
                    <a:pt x="30" y="20"/>
                    <a:pt x="11" y="24"/>
                  </a:cubicBezTo>
                  <a:cubicBezTo>
                    <a:pt x="0" y="17"/>
                    <a:pt x="5" y="3"/>
                    <a:pt x="1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4" name="Freeform 18">
              <a:extLst>
                <a:ext uri="{FF2B5EF4-FFF2-40B4-BE49-F238E27FC236}">
                  <a16:creationId xmlns:a16="http://schemas.microsoft.com/office/drawing/2014/main" id="{8081BAA2-81DE-18DC-ACD8-68C366FD1E81}"/>
                </a:ext>
              </a:extLst>
            </p:cNvPr>
            <p:cNvSpPr>
              <a:spLocks/>
            </p:cNvSpPr>
            <p:nvPr/>
          </p:nvSpPr>
          <p:spPr bwMode="auto">
            <a:xfrm rot="5400000">
              <a:off x="10431838" y="309035"/>
              <a:ext cx="138242" cy="78339"/>
            </a:xfrm>
            <a:custGeom>
              <a:avLst/>
              <a:gdLst>
                <a:gd name="T0" fmla="*/ 6 w 42"/>
                <a:gd name="T1" fmla="*/ 6 h 26"/>
                <a:gd name="T2" fmla="*/ 21 w 42"/>
                <a:gd name="T3" fmla="*/ 26 h 26"/>
                <a:gd name="T4" fmla="*/ 6 w 42"/>
                <a:gd name="T5" fmla="*/ 6 h 26"/>
              </a:gdLst>
              <a:ahLst/>
              <a:cxnLst>
                <a:cxn ang="0">
                  <a:pos x="T0" y="T1"/>
                </a:cxn>
                <a:cxn ang="0">
                  <a:pos x="T2" y="T3"/>
                </a:cxn>
                <a:cxn ang="0">
                  <a:pos x="T4" y="T5"/>
                </a:cxn>
              </a:cxnLst>
              <a:rect l="0" t="0" r="r" b="b"/>
              <a:pathLst>
                <a:path w="42" h="26">
                  <a:moveTo>
                    <a:pt x="6" y="6"/>
                  </a:moveTo>
                  <a:cubicBezTo>
                    <a:pt x="25" y="0"/>
                    <a:pt x="42" y="17"/>
                    <a:pt x="21" y="26"/>
                  </a:cubicBezTo>
                  <a:cubicBezTo>
                    <a:pt x="9" y="26"/>
                    <a:pt x="0" y="16"/>
                    <a:pt x="6"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5" name="Freeform 22">
              <a:extLst>
                <a:ext uri="{FF2B5EF4-FFF2-40B4-BE49-F238E27FC236}">
                  <a16:creationId xmlns:a16="http://schemas.microsoft.com/office/drawing/2014/main" id="{54C829E6-8192-9A22-C0F4-ABB0EEBA1E22}"/>
                </a:ext>
              </a:extLst>
            </p:cNvPr>
            <p:cNvSpPr>
              <a:spLocks/>
            </p:cNvSpPr>
            <p:nvPr/>
          </p:nvSpPr>
          <p:spPr bwMode="auto">
            <a:xfrm rot="5400000">
              <a:off x="11163668" y="855426"/>
              <a:ext cx="150648" cy="99554"/>
            </a:xfrm>
            <a:custGeom>
              <a:avLst/>
              <a:gdLst>
                <a:gd name="T0" fmla="*/ 26 w 46"/>
                <a:gd name="T1" fmla="*/ 0 h 33"/>
                <a:gd name="T2" fmla="*/ 38 w 46"/>
                <a:gd name="T3" fmla="*/ 22 h 33"/>
                <a:gd name="T4" fmla="*/ 26 w 46"/>
                <a:gd name="T5" fmla="*/ 0 h 33"/>
              </a:gdLst>
              <a:ahLst/>
              <a:cxnLst>
                <a:cxn ang="0">
                  <a:pos x="T0" y="T1"/>
                </a:cxn>
                <a:cxn ang="0">
                  <a:pos x="T2" y="T3"/>
                </a:cxn>
                <a:cxn ang="0">
                  <a:pos x="T4" y="T5"/>
                </a:cxn>
              </a:cxnLst>
              <a:rect l="0" t="0" r="r" b="b"/>
              <a:pathLst>
                <a:path w="46" h="33">
                  <a:moveTo>
                    <a:pt x="26" y="0"/>
                  </a:moveTo>
                  <a:cubicBezTo>
                    <a:pt x="29" y="0"/>
                    <a:pt x="46" y="16"/>
                    <a:pt x="38" y="22"/>
                  </a:cubicBezTo>
                  <a:cubicBezTo>
                    <a:pt x="16" y="33"/>
                    <a:pt x="0" y="5"/>
                    <a:pt x="2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6" name="Freeform 23">
              <a:extLst>
                <a:ext uri="{FF2B5EF4-FFF2-40B4-BE49-F238E27FC236}">
                  <a16:creationId xmlns:a16="http://schemas.microsoft.com/office/drawing/2014/main" id="{5469357B-00F6-6DEE-B1DA-3CC6A6C93415}"/>
                </a:ext>
              </a:extLst>
            </p:cNvPr>
            <p:cNvSpPr>
              <a:spLocks/>
            </p:cNvSpPr>
            <p:nvPr/>
          </p:nvSpPr>
          <p:spPr bwMode="auto">
            <a:xfrm rot="5400000">
              <a:off x="10389545" y="810746"/>
              <a:ext cx="134697" cy="81603"/>
            </a:xfrm>
            <a:custGeom>
              <a:avLst/>
              <a:gdLst>
                <a:gd name="T0" fmla="*/ 19 w 41"/>
                <a:gd name="T1" fmla="*/ 0 h 27"/>
                <a:gd name="T2" fmla="*/ 8 w 41"/>
                <a:gd name="T3" fmla="*/ 20 h 27"/>
                <a:gd name="T4" fmla="*/ 19 w 41"/>
                <a:gd name="T5" fmla="*/ 0 h 27"/>
              </a:gdLst>
              <a:ahLst/>
              <a:cxnLst>
                <a:cxn ang="0">
                  <a:pos x="T0" y="T1"/>
                </a:cxn>
                <a:cxn ang="0">
                  <a:pos x="T2" y="T3"/>
                </a:cxn>
                <a:cxn ang="0">
                  <a:pos x="T4" y="T5"/>
                </a:cxn>
              </a:cxnLst>
              <a:rect l="0" t="0" r="r" b="b"/>
              <a:pathLst>
                <a:path w="41" h="27">
                  <a:moveTo>
                    <a:pt x="19" y="0"/>
                  </a:moveTo>
                  <a:cubicBezTo>
                    <a:pt x="41" y="10"/>
                    <a:pt x="28" y="27"/>
                    <a:pt x="8" y="20"/>
                  </a:cubicBezTo>
                  <a:cubicBezTo>
                    <a:pt x="0" y="8"/>
                    <a:pt x="7" y="2"/>
                    <a:pt x="19"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7" name="Freeform 30">
              <a:extLst>
                <a:ext uri="{FF2B5EF4-FFF2-40B4-BE49-F238E27FC236}">
                  <a16:creationId xmlns:a16="http://schemas.microsoft.com/office/drawing/2014/main" id="{00D2E361-A546-79DE-7792-E9CC2E138B56}"/>
                </a:ext>
              </a:extLst>
            </p:cNvPr>
            <p:cNvSpPr>
              <a:spLocks/>
            </p:cNvSpPr>
            <p:nvPr/>
          </p:nvSpPr>
          <p:spPr bwMode="auto">
            <a:xfrm rot="5400000">
              <a:off x="10429579" y="1052065"/>
              <a:ext cx="9748" cy="5712"/>
            </a:xfrm>
            <a:custGeom>
              <a:avLst/>
              <a:gdLst>
                <a:gd name="T0" fmla="*/ 1 w 3"/>
                <a:gd name="T1" fmla="*/ 0 h 2"/>
                <a:gd name="T2" fmla="*/ 2 w 3"/>
                <a:gd name="T3" fmla="*/ 2 h 2"/>
                <a:gd name="T4" fmla="*/ 1 w 3"/>
                <a:gd name="T5" fmla="*/ 0 h 2"/>
              </a:gdLst>
              <a:ahLst/>
              <a:cxnLst>
                <a:cxn ang="0">
                  <a:pos x="T0" y="T1"/>
                </a:cxn>
                <a:cxn ang="0">
                  <a:pos x="T2" y="T3"/>
                </a:cxn>
                <a:cxn ang="0">
                  <a:pos x="T4" y="T5"/>
                </a:cxn>
              </a:cxnLst>
              <a:rect l="0" t="0" r="r" b="b"/>
              <a:pathLst>
                <a:path w="3" h="2">
                  <a:moveTo>
                    <a:pt x="1" y="0"/>
                  </a:moveTo>
                  <a:cubicBezTo>
                    <a:pt x="2" y="1"/>
                    <a:pt x="3" y="2"/>
                    <a:pt x="2" y="2"/>
                  </a:cubicBezTo>
                  <a:cubicBezTo>
                    <a:pt x="1" y="2"/>
                    <a:pt x="0" y="1"/>
                    <a:pt x="1"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8" name="Freeform 43">
              <a:extLst>
                <a:ext uri="{FF2B5EF4-FFF2-40B4-BE49-F238E27FC236}">
                  <a16:creationId xmlns:a16="http://schemas.microsoft.com/office/drawing/2014/main" id="{44A97E25-2EF9-F7C9-8FA6-8DEC12AB6033}"/>
                </a:ext>
              </a:extLst>
            </p:cNvPr>
            <p:cNvSpPr>
              <a:spLocks/>
            </p:cNvSpPr>
            <p:nvPr/>
          </p:nvSpPr>
          <p:spPr bwMode="auto">
            <a:xfrm rot="5400000">
              <a:off x="10143571" y="759954"/>
              <a:ext cx="143559" cy="75075"/>
            </a:xfrm>
            <a:custGeom>
              <a:avLst/>
              <a:gdLst>
                <a:gd name="T0" fmla="*/ 28 w 44"/>
                <a:gd name="T1" fmla="*/ 0 h 25"/>
                <a:gd name="T2" fmla="*/ 25 w 44"/>
                <a:gd name="T3" fmla="*/ 25 h 25"/>
                <a:gd name="T4" fmla="*/ 28 w 44"/>
                <a:gd name="T5" fmla="*/ 0 h 25"/>
              </a:gdLst>
              <a:ahLst/>
              <a:cxnLst>
                <a:cxn ang="0">
                  <a:pos x="T0" y="T1"/>
                </a:cxn>
                <a:cxn ang="0">
                  <a:pos x="T2" y="T3"/>
                </a:cxn>
                <a:cxn ang="0">
                  <a:pos x="T4" y="T5"/>
                </a:cxn>
              </a:cxnLst>
              <a:rect l="0" t="0" r="r" b="b"/>
              <a:pathLst>
                <a:path w="44" h="25">
                  <a:moveTo>
                    <a:pt x="28" y="0"/>
                  </a:moveTo>
                  <a:cubicBezTo>
                    <a:pt x="44" y="2"/>
                    <a:pt x="38" y="22"/>
                    <a:pt x="25" y="25"/>
                  </a:cubicBezTo>
                  <a:cubicBezTo>
                    <a:pt x="0" y="25"/>
                    <a:pt x="9" y="5"/>
                    <a:pt x="2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9" name="Freeform 51">
              <a:extLst>
                <a:ext uri="{FF2B5EF4-FFF2-40B4-BE49-F238E27FC236}">
                  <a16:creationId xmlns:a16="http://schemas.microsoft.com/office/drawing/2014/main" id="{F63B6B5D-7799-E33D-309E-DB26C44F40E4}"/>
                </a:ext>
              </a:extLst>
            </p:cNvPr>
            <p:cNvSpPr>
              <a:spLocks/>
            </p:cNvSpPr>
            <p:nvPr/>
          </p:nvSpPr>
          <p:spPr bwMode="auto">
            <a:xfrm rot="5400000">
              <a:off x="10116540" y="914370"/>
              <a:ext cx="115202" cy="90579"/>
            </a:xfrm>
            <a:custGeom>
              <a:avLst/>
              <a:gdLst>
                <a:gd name="T0" fmla="*/ 19 w 35"/>
                <a:gd name="T1" fmla="*/ 0 h 30"/>
                <a:gd name="T2" fmla="*/ 33 w 35"/>
                <a:gd name="T3" fmla="*/ 15 h 30"/>
                <a:gd name="T4" fmla="*/ 25 w 35"/>
                <a:gd name="T5" fmla="*/ 19 h 30"/>
                <a:gd name="T6" fmla="*/ 19 w 35"/>
                <a:gd name="T7" fmla="*/ 0 h 30"/>
              </a:gdLst>
              <a:ahLst/>
              <a:cxnLst>
                <a:cxn ang="0">
                  <a:pos x="T0" y="T1"/>
                </a:cxn>
                <a:cxn ang="0">
                  <a:pos x="T2" y="T3"/>
                </a:cxn>
                <a:cxn ang="0">
                  <a:pos x="T4" y="T5"/>
                </a:cxn>
                <a:cxn ang="0">
                  <a:pos x="T6" y="T7"/>
                </a:cxn>
              </a:cxnLst>
              <a:rect l="0" t="0" r="r" b="b"/>
              <a:pathLst>
                <a:path w="35" h="30">
                  <a:moveTo>
                    <a:pt x="19" y="0"/>
                  </a:moveTo>
                  <a:cubicBezTo>
                    <a:pt x="26" y="0"/>
                    <a:pt x="35" y="8"/>
                    <a:pt x="33" y="15"/>
                  </a:cubicBezTo>
                  <a:cubicBezTo>
                    <a:pt x="30" y="12"/>
                    <a:pt x="27" y="17"/>
                    <a:pt x="25" y="19"/>
                  </a:cubicBezTo>
                  <a:cubicBezTo>
                    <a:pt x="7" y="30"/>
                    <a:pt x="0" y="5"/>
                    <a:pt x="19"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0" name="Freeform 52">
              <a:extLst>
                <a:ext uri="{FF2B5EF4-FFF2-40B4-BE49-F238E27FC236}">
                  <a16:creationId xmlns:a16="http://schemas.microsoft.com/office/drawing/2014/main" id="{032A3A46-63F7-56B9-F11F-72C7BF7AE645}"/>
                </a:ext>
              </a:extLst>
            </p:cNvPr>
            <p:cNvSpPr>
              <a:spLocks/>
            </p:cNvSpPr>
            <p:nvPr/>
          </p:nvSpPr>
          <p:spPr bwMode="auto">
            <a:xfrm rot="5400000">
              <a:off x="10113545" y="349939"/>
              <a:ext cx="118747" cy="81603"/>
            </a:xfrm>
            <a:custGeom>
              <a:avLst/>
              <a:gdLst>
                <a:gd name="T0" fmla="*/ 21 w 36"/>
                <a:gd name="T1" fmla="*/ 0 h 27"/>
                <a:gd name="T2" fmla="*/ 22 w 36"/>
                <a:gd name="T3" fmla="*/ 27 h 27"/>
                <a:gd name="T4" fmla="*/ 21 w 36"/>
                <a:gd name="T5" fmla="*/ 0 h 27"/>
              </a:gdLst>
              <a:ahLst/>
              <a:cxnLst>
                <a:cxn ang="0">
                  <a:pos x="T0" y="T1"/>
                </a:cxn>
                <a:cxn ang="0">
                  <a:pos x="T2" y="T3"/>
                </a:cxn>
                <a:cxn ang="0">
                  <a:pos x="T4" y="T5"/>
                </a:cxn>
              </a:cxnLst>
              <a:rect l="0" t="0" r="r" b="b"/>
              <a:pathLst>
                <a:path w="36" h="27">
                  <a:moveTo>
                    <a:pt x="21" y="0"/>
                  </a:moveTo>
                  <a:cubicBezTo>
                    <a:pt x="33" y="3"/>
                    <a:pt x="36" y="23"/>
                    <a:pt x="22" y="27"/>
                  </a:cubicBezTo>
                  <a:cubicBezTo>
                    <a:pt x="3" y="25"/>
                    <a:pt x="0" y="1"/>
                    <a:pt x="21"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1" name="Freeform 54">
              <a:extLst>
                <a:ext uri="{FF2B5EF4-FFF2-40B4-BE49-F238E27FC236}">
                  <a16:creationId xmlns:a16="http://schemas.microsoft.com/office/drawing/2014/main" id="{7E7331E6-754B-7B85-A4B8-69AF5658AF29}"/>
                </a:ext>
              </a:extLst>
            </p:cNvPr>
            <p:cNvSpPr>
              <a:spLocks/>
            </p:cNvSpPr>
            <p:nvPr/>
          </p:nvSpPr>
          <p:spPr bwMode="auto">
            <a:xfrm rot="5400000">
              <a:off x="10090473" y="513567"/>
              <a:ext cx="134697" cy="105266"/>
            </a:xfrm>
            <a:custGeom>
              <a:avLst/>
              <a:gdLst>
                <a:gd name="T0" fmla="*/ 28 w 41"/>
                <a:gd name="T1" fmla="*/ 2 h 35"/>
                <a:gd name="T2" fmla="*/ 40 w 41"/>
                <a:gd name="T3" fmla="*/ 21 h 35"/>
                <a:gd name="T4" fmla="*/ 28 w 41"/>
                <a:gd name="T5" fmla="*/ 2 h 35"/>
              </a:gdLst>
              <a:ahLst/>
              <a:cxnLst>
                <a:cxn ang="0">
                  <a:pos x="T0" y="T1"/>
                </a:cxn>
                <a:cxn ang="0">
                  <a:pos x="T2" y="T3"/>
                </a:cxn>
                <a:cxn ang="0">
                  <a:pos x="T4" y="T5"/>
                </a:cxn>
              </a:cxnLst>
              <a:rect l="0" t="0" r="r" b="b"/>
              <a:pathLst>
                <a:path w="41" h="35">
                  <a:moveTo>
                    <a:pt x="28" y="2"/>
                  </a:moveTo>
                  <a:cubicBezTo>
                    <a:pt x="37" y="0"/>
                    <a:pt x="41" y="13"/>
                    <a:pt x="40" y="21"/>
                  </a:cubicBezTo>
                  <a:cubicBezTo>
                    <a:pt x="22" y="35"/>
                    <a:pt x="0" y="10"/>
                    <a:pt x="28"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2" name="Freeform 59">
              <a:extLst>
                <a:ext uri="{FF2B5EF4-FFF2-40B4-BE49-F238E27FC236}">
                  <a16:creationId xmlns:a16="http://schemas.microsoft.com/office/drawing/2014/main" id="{843B4187-D6A1-25B4-C80D-ED0FBC6CD4AB}"/>
                </a:ext>
              </a:extLst>
            </p:cNvPr>
            <p:cNvSpPr>
              <a:spLocks/>
            </p:cNvSpPr>
            <p:nvPr/>
          </p:nvSpPr>
          <p:spPr bwMode="auto">
            <a:xfrm rot="5400000">
              <a:off x="10094459" y="118508"/>
              <a:ext cx="124063" cy="78339"/>
            </a:xfrm>
            <a:custGeom>
              <a:avLst/>
              <a:gdLst>
                <a:gd name="T0" fmla="*/ 22 w 38"/>
                <a:gd name="T1" fmla="*/ 0 h 26"/>
                <a:gd name="T2" fmla="*/ 18 w 38"/>
                <a:gd name="T3" fmla="*/ 26 h 26"/>
                <a:gd name="T4" fmla="*/ 22 w 38"/>
                <a:gd name="T5" fmla="*/ 0 h 26"/>
              </a:gdLst>
              <a:ahLst/>
              <a:cxnLst>
                <a:cxn ang="0">
                  <a:pos x="T0" y="T1"/>
                </a:cxn>
                <a:cxn ang="0">
                  <a:pos x="T2" y="T3"/>
                </a:cxn>
                <a:cxn ang="0">
                  <a:pos x="T4" y="T5"/>
                </a:cxn>
              </a:cxnLst>
              <a:rect l="0" t="0" r="r" b="b"/>
              <a:pathLst>
                <a:path w="38" h="26">
                  <a:moveTo>
                    <a:pt x="22" y="0"/>
                  </a:moveTo>
                  <a:cubicBezTo>
                    <a:pt x="38" y="3"/>
                    <a:pt x="33" y="25"/>
                    <a:pt x="18" y="26"/>
                  </a:cubicBezTo>
                  <a:cubicBezTo>
                    <a:pt x="0" y="20"/>
                    <a:pt x="6" y="3"/>
                    <a:pt x="22"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2" name="Title 1">
            <a:extLst>
              <a:ext uri="{FF2B5EF4-FFF2-40B4-BE49-F238E27FC236}">
                <a16:creationId xmlns:a16="http://schemas.microsoft.com/office/drawing/2014/main" id="{0C40C44A-93E6-6C58-5E88-AFDC594EC27A}"/>
              </a:ext>
            </a:extLst>
          </p:cNvPr>
          <p:cNvSpPr>
            <a:spLocks noGrp="1"/>
          </p:cNvSpPr>
          <p:nvPr>
            <p:ph type="title" hasCustomPrompt="1"/>
          </p:nvPr>
        </p:nvSpPr>
        <p:spPr>
          <a:xfrm>
            <a:off x="4531432" y="1003156"/>
            <a:ext cx="6603272" cy="1572356"/>
          </a:xfrm>
        </p:spPr>
        <p:txBody>
          <a:bodyPr anchor="ctr" anchorCtr="0">
            <a:noAutofit/>
          </a:bodyPr>
          <a:lstStyle>
            <a:lvl1pPr>
              <a:defRPr/>
            </a:lvl1pPr>
          </a:lstStyle>
          <a:p>
            <a:r>
              <a:rPr lang="en-US" dirty="0"/>
              <a:t>Click to add title</a:t>
            </a:r>
          </a:p>
        </p:txBody>
      </p:sp>
      <p:sp>
        <p:nvSpPr>
          <p:cNvPr id="8" name="Picture Placeholder 7">
            <a:extLst>
              <a:ext uri="{FF2B5EF4-FFF2-40B4-BE49-F238E27FC236}">
                <a16:creationId xmlns:a16="http://schemas.microsoft.com/office/drawing/2014/main" id="{BC013AD6-0EF3-2B25-DDBD-2DF706123AEE}"/>
              </a:ext>
            </a:extLst>
          </p:cNvPr>
          <p:cNvSpPr>
            <a:spLocks noGrp="1"/>
          </p:cNvSpPr>
          <p:nvPr>
            <p:ph type="pic" sz="quarter" idx="13"/>
          </p:nvPr>
        </p:nvSpPr>
        <p:spPr>
          <a:xfrm>
            <a:off x="-6825" y="-5838"/>
            <a:ext cx="3700058" cy="6863837"/>
          </a:xfrm>
        </p:spPr>
        <p:txBody>
          <a:bodyPr/>
          <a:lstStyle>
            <a:lvl1pPr marL="0" indent="0" algn="ctr">
              <a:buNone/>
              <a:defRPr/>
            </a:lvl1pPr>
          </a:lstStyle>
          <a:p>
            <a:r>
              <a:rPr lang="en-US"/>
              <a:t>Click icon to add picture</a:t>
            </a:r>
            <a:endParaRPr lang="en-US" dirty="0"/>
          </a:p>
        </p:txBody>
      </p:sp>
      <p:sp>
        <p:nvSpPr>
          <p:cNvPr id="3" name="Content Placeholder 2">
            <a:extLst>
              <a:ext uri="{FF2B5EF4-FFF2-40B4-BE49-F238E27FC236}">
                <a16:creationId xmlns:a16="http://schemas.microsoft.com/office/drawing/2014/main" id="{0C813049-5F46-053E-6279-8183259649A6}"/>
              </a:ext>
            </a:extLst>
          </p:cNvPr>
          <p:cNvSpPr>
            <a:spLocks noGrp="1"/>
          </p:cNvSpPr>
          <p:nvPr>
            <p:ph sz="half" idx="1" hasCustomPrompt="1"/>
          </p:nvPr>
        </p:nvSpPr>
        <p:spPr>
          <a:xfrm>
            <a:off x="4520512" y="2884095"/>
            <a:ext cx="6603272" cy="2803135"/>
          </a:xfrm>
        </p:spPr>
        <p:txBody>
          <a:bodyPr>
            <a:normAutofit/>
          </a:bodyPr>
          <a:lstStyle>
            <a:lvl1pPr marL="0" indent="0">
              <a:spcAft>
                <a:spcPts val="1000"/>
              </a:spcAft>
              <a:buNone/>
              <a:defRPr sz="1800"/>
            </a:lvl1pPr>
            <a:lvl2pPr>
              <a:spcAft>
                <a:spcPts val="1000"/>
              </a:spcAft>
              <a:defRPr sz="1600"/>
            </a:lvl2pPr>
            <a:lvl3pPr>
              <a:spcAft>
                <a:spcPts val="1000"/>
              </a:spcAft>
              <a:defRPr sz="1400"/>
            </a:lvl3pPr>
            <a:lvl4pPr>
              <a:spcAft>
                <a:spcPts val="1000"/>
              </a:spcAft>
              <a:defRPr sz="1200"/>
            </a:lvl4pPr>
            <a:lvl5pPr>
              <a:spcAft>
                <a:spcPts val="1000"/>
              </a:spcAft>
              <a:defRPr sz="12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CA6AA9E1-334B-5F8F-8A92-67DD095F7838}"/>
              </a:ext>
            </a:extLst>
          </p:cNvPr>
          <p:cNvSpPr>
            <a:spLocks noGrp="1"/>
          </p:cNvSpPr>
          <p:nvPr>
            <p:ph type="sldNum" sz="quarter" idx="12"/>
          </p:nvPr>
        </p:nvSpPr>
        <p:spPr/>
        <p:txBody>
          <a:bodyPr/>
          <a:lstStyle/>
          <a:p>
            <a:fld id="{CBD12358-51D2-46B3-9BDE-DF29528B9454}" type="slidenum">
              <a:rPr lang="en-US" smtClean="0"/>
              <a:t>‹#›</a:t>
            </a:fld>
            <a:endParaRPr lang="en-US" dirty="0"/>
          </a:p>
        </p:txBody>
      </p:sp>
    </p:spTree>
    <p:extLst>
      <p:ext uri="{BB962C8B-B14F-4D97-AF65-F5344CB8AC3E}">
        <p14:creationId xmlns:p14="http://schemas.microsoft.com/office/powerpoint/2010/main" val="316190067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Two Conten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F6E563-D552-439E-8DF5-45062D87549B}"/>
              </a:ext>
            </a:extLst>
          </p:cNvPr>
          <p:cNvSpPr>
            <a:spLocks noGrp="1"/>
          </p:cNvSpPr>
          <p:nvPr>
            <p:ph type="title" hasCustomPrompt="1"/>
          </p:nvPr>
        </p:nvSpPr>
        <p:spPr>
          <a:xfrm>
            <a:off x="1069848" y="801512"/>
            <a:ext cx="9634011" cy="1325563"/>
          </a:xfrm>
        </p:spPr>
        <p:txBody>
          <a:bodyPr/>
          <a:lstStyle/>
          <a:p>
            <a:r>
              <a:rPr lang="en-US" dirty="0"/>
              <a:t>Click to add title</a:t>
            </a:r>
          </a:p>
        </p:txBody>
      </p:sp>
      <p:sp>
        <p:nvSpPr>
          <p:cNvPr id="3" name="Content Placeholder 2">
            <a:extLst>
              <a:ext uri="{FF2B5EF4-FFF2-40B4-BE49-F238E27FC236}">
                <a16:creationId xmlns:a16="http://schemas.microsoft.com/office/drawing/2014/main" id="{C0136873-2DD5-456E-A3A9-FE408419E30D}"/>
              </a:ext>
            </a:extLst>
          </p:cNvPr>
          <p:cNvSpPr>
            <a:spLocks noGrp="1"/>
          </p:cNvSpPr>
          <p:nvPr>
            <p:ph sz="half" idx="1" hasCustomPrompt="1"/>
          </p:nvPr>
        </p:nvSpPr>
        <p:spPr>
          <a:xfrm>
            <a:off x="1069848" y="2143673"/>
            <a:ext cx="4684057" cy="4238839"/>
          </a:xfrm>
        </p:spPr>
        <p:txBody>
          <a:bodyPr>
            <a:normAutofit/>
          </a:bodyPr>
          <a:lstStyle>
            <a:lvl1pPr marL="0" indent="0">
              <a:spcBef>
                <a:spcPts val="1000"/>
              </a:spcBef>
              <a:buNone/>
              <a:defRPr sz="1800"/>
            </a:lvl1pPr>
            <a:lvl2pPr marL="228600" indent="-228600">
              <a:spcBef>
                <a:spcPts val="1000"/>
              </a:spcBef>
              <a:buFont typeface="Arial" panose="020B0604020202020204" pitchFamily="34" charset="0"/>
              <a:buChar char="•"/>
              <a:defRPr sz="1800"/>
            </a:lvl2pPr>
            <a:lvl3pPr>
              <a:spcBef>
                <a:spcPts val="1000"/>
              </a:spcBef>
              <a:defRPr sz="1800"/>
            </a:lvl3pPr>
            <a:lvl4pPr>
              <a:spcBef>
                <a:spcPts val="1000"/>
              </a:spcBef>
              <a:defRPr sz="1800"/>
            </a:lvl4pPr>
            <a:lvl5pPr>
              <a:spcBef>
                <a:spcPts val="1000"/>
              </a:spcBef>
              <a:defRPr sz="18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9" name="Content Placeholder 2">
            <a:extLst>
              <a:ext uri="{FF2B5EF4-FFF2-40B4-BE49-F238E27FC236}">
                <a16:creationId xmlns:a16="http://schemas.microsoft.com/office/drawing/2014/main" id="{97A8CAF3-1FAE-7FBA-8C38-DD5DD84D6715}"/>
              </a:ext>
            </a:extLst>
          </p:cNvPr>
          <p:cNvSpPr>
            <a:spLocks noGrp="1"/>
          </p:cNvSpPr>
          <p:nvPr>
            <p:ph sz="half" idx="15" hasCustomPrompt="1"/>
          </p:nvPr>
        </p:nvSpPr>
        <p:spPr>
          <a:xfrm>
            <a:off x="6011715" y="2143673"/>
            <a:ext cx="4684058" cy="4238839"/>
          </a:xfrm>
        </p:spPr>
        <p:txBody>
          <a:bodyPr>
            <a:normAutofit/>
          </a:bodyPr>
          <a:lstStyle>
            <a:lvl1pPr marL="0" indent="0">
              <a:spcBef>
                <a:spcPts val="1000"/>
              </a:spcBef>
              <a:buNone/>
              <a:defRPr sz="1800"/>
            </a:lvl1pPr>
            <a:lvl2pPr marL="228600" indent="-228600">
              <a:spcBef>
                <a:spcPts val="1000"/>
              </a:spcBef>
              <a:buFont typeface="Arial" panose="020B0604020202020204" pitchFamily="34" charset="0"/>
              <a:buChar char="•"/>
              <a:defRPr sz="1800"/>
            </a:lvl2pPr>
            <a:lvl3pPr>
              <a:spcBef>
                <a:spcPts val="1000"/>
              </a:spcBef>
              <a:defRPr sz="1800"/>
            </a:lvl3pPr>
            <a:lvl4pPr>
              <a:spcBef>
                <a:spcPts val="1000"/>
              </a:spcBef>
              <a:defRPr sz="1800"/>
            </a:lvl4pPr>
            <a:lvl5pPr>
              <a:spcBef>
                <a:spcPts val="1000"/>
              </a:spcBef>
              <a:defRPr sz="18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a:extLst>
              <a:ext uri="{FF2B5EF4-FFF2-40B4-BE49-F238E27FC236}">
                <a16:creationId xmlns:a16="http://schemas.microsoft.com/office/drawing/2014/main" id="{782B9537-F43C-4042-B165-A00358F9E24F}"/>
              </a:ext>
            </a:extLst>
          </p:cNvPr>
          <p:cNvSpPr>
            <a:spLocks noGrp="1"/>
          </p:cNvSpPr>
          <p:nvPr>
            <p:ph type="ftr" sz="quarter" idx="11"/>
          </p:nvPr>
        </p:nvSpPr>
        <p:spPr/>
        <p:txBody>
          <a:bodyPr/>
          <a:lstStyle/>
          <a:p>
            <a:endParaRPr lang="en-US" dirty="0"/>
          </a:p>
        </p:txBody>
      </p:sp>
      <p:sp>
        <p:nvSpPr>
          <p:cNvPr id="5" name="Date Placeholder 4">
            <a:extLst>
              <a:ext uri="{FF2B5EF4-FFF2-40B4-BE49-F238E27FC236}">
                <a16:creationId xmlns:a16="http://schemas.microsoft.com/office/drawing/2014/main" id="{42E2F0B4-0E86-473E-BC42-78D856A00C2E}"/>
              </a:ext>
            </a:extLst>
          </p:cNvPr>
          <p:cNvSpPr>
            <a:spLocks noGrp="1"/>
          </p:cNvSpPr>
          <p:nvPr>
            <p:ph type="dt" sz="half" idx="10"/>
          </p:nvPr>
        </p:nvSpPr>
        <p:spPr/>
        <p:txBody>
          <a:bodyPr/>
          <a:lstStyle/>
          <a:p>
            <a:r>
              <a:rPr lang="en-US"/>
              <a:t>20XX</a:t>
            </a:r>
            <a:endParaRPr lang="en-US" dirty="0"/>
          </a:p>
        </p:txBody>
      </p:sp>
      <p:sp>
        <p:nvSpPr>
          <p:cNvPr id="7" name="Slide Number Placeholder 6">
            <a:extLst>
              <a:ext uri="{FF2B5EF4-FFF2-40B4-BE49-F238E27FC236}">
                <a16:creationId xmlns:a16="http://schemas.microsoft.com/office/drawing/2014/main" id="{FEF9F52F-61F2-4FEE-8989-2FB400190C4C}"/>
              </a:ext>
            </a:extLst>
          </p:cNvPr>
          <p:cNvSpPr>
            <a:spLocks noGrp="1"/>
          </p:cNvSpPr>
          <p:nvPr>
            <p:ph type="sldNum" sz="quarter" idx="12"/>
          </p:nvPr>
        </p:nvSpPr>
        <p:spPr/>
        <p:txBody>
          <a:bodyPr/>
          <a:lstStyle/>
          <a:p>
            <a:fld id="{4C8B8A27-DF03-4546-BA93-21C967D57E5C}" type="slidenum">
              <a:rPr lang="en-US" smtClean="0"/>
              <a:t>‹#›</a:t>
            </a:fld>
            <a:endParaRPr lang="en-US" dirty="0"/>
          </a:p>
        </p:txBody>
      </p:sp>
      <p:grpSp>
        <p:nvGrpSpPr>
          <p:cNvPr id="8" name="Group 7">
            <a:extLst>
              <a:ext uri="{FF2B5EF4-FFF2-40B4-BE49-F238E27FC236}">
                <a16:creationId xmlns:a16="http://schemas.microsoft.com/office/drawing/2014/main" id="{A33A6790-1898-D0E8-7B31-AD25D4EFDCB0}"/>
              </a:ext>
              <a:ext uri="{C183D7F6-B498-43B3-948B-1728B52AA6E4}">
                <adec:decorative xmlns:adec="http://schemas.microsoft.com/office/drawing/2017/decorative" val="1"/>
              </a:ext>
            </a:extLst>
          </p:cNvPr>
          <p:cNvGrpSpPr/>
          <p:nvPr userDrawn="1"/>
        </p:nvGrpSpPr>
        <p:grpSpPr>
          <a:xfrm>
            <a:off x="11096450" y="13394"/>
            <a:ext cx="494218" cy="6814823"/>
            <a:chOff x="11096450" y="13394"/>
            <a:chExt cx="494218" cy="6814823"/>
          </a:xfrm>
          <a:solidFill>
            <a:schemeClr val="bg2">
              <a:lumMod val="90000"/>
            </a:schemeClr>
          </a:solidFill>
        </p:grpSpPr>
        <p:sp>
          <p:nvSpPr>
            <p:cNvPr id="9" name="Freeform 8">
              <a:extLst>
                <a:ext uri="{FF2B5EF4-FFF2-40B4-BE49-F238E27FC236}">
                  <a16:creationId xmlns:a16="http://schemas.microsoft.com/office/drawing/2014/main" id="{CA3301F6-357C-5106-46EF-5B3EE247274E}"/>
                </a:ext>
              </a:extLst>
            </p:cNvPr>
            <p:cNvSpPr>
              <a:spLocks/>
            </p:cNvSpPr>
            <p:nvPr/>
          </p:nvSpPr>
          <p:spPr bwMode="auto">
            <a:xfrm rot="5400000">
              <a:off x="11108009" y="6718576"/>
              <a:ext cx="131153" cy="88130"/>
            </a:xfrm>
            <a:custGeom>
              <a:avLst/>
              <a:gdLst>
                <a:gd name="T0" fmla="*/ 26 w 40"/>
                <a:gd name="T1" fmla="*/ 0 h 29"/>
                <a:gd name="T2" fmla="*/ 39 w 40"/>
                <a:gd name="T3" fmla="*/ 20 h 29"/>
                <a:gd name="T4" fmla="*/ 26 w 40"/>
                <a:gd name="T5" fmla="*/ 0 h 29"/>
              </a:gdLst>
              <a:ahLst/>
              <a:cxnLst>
                <a:cxn ang="0">
                  <a:pos x="T0" y="T1"/>
                </a:cxn>
                <a:cxn ang="0">
                  <a:pos x="T2" y="T3"/>
                </a:cxn>
                <a:cxn ang="0">
                  <a:pos x="T4" y="T5"/>
                </a:cxn>
              </a:cxnLst>
              <a:rect l="0" t="0" r="r" b="b"/>
              <a:pathLst>
                <a:path w="40" h="29">
                  <a:moveTo>
                    <a:pt x="26" y="0"/>
                  </a:moveTo>
                  <a:cubicBezTo>
                    <a:pt x="34" y="0"/>
                    <a:pt x="40" y="10"/>
                    <a:pt x="39" y="20"/>
                  </a:cubicBezTo>
                  <a:cubicBezTo>
                    <a:pt x="17" y="29"/>
                    <a:pt x="0" y="10"/>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0" name="Freeform 10">
              <a:extLst>
                <a:ext uri="{FF2B5EF4-FFF2-40B4-BE49-F238E27FC236}">
                  <a16:creationId xmlns:a16="http://schemas.microsoft.com/office/drawing/2014/main" id="{AE124881-486A-F813-ACF9-2E3BA46757F2}"/>
                </a:ext>
              </a:extLst>
            </p:cNvPr>
            <p:cNvSpPr>
              <a:spLocks/>
            </p:cNvSpPr>
            <p:nvPr/>
          </p:nvSpPr>
          <p:spPr bwMode="auto">
            <a:xfrm rot="5400000">
              <a:off x="11475034" y="77813"/>
              <a:ext cx="138242" cy="88130"/>
            </a:xfrm>
            <a:custGeom>
              <a:avLst/>
              <a:gdLst>
                <a:gd name="T0" fmla="*/ 22 w 42"/>
                <a:gd name="T1" fmla="*/ 0 h 29"/>
                <a:gd name="T2" fmla="*/ 14 w 42"/>
                <a:gd name="T3" fmla="*/ 25 h 29"/>
                <a:gd name="T4" fmla="*/ 22 w 42"/>
                <a:gd name="T5" fmla="*/ 0 h 29"/>
              </a:gdLst>
              <a:ahLst/>
              <a:cxnLst>
                <a:cxn ang="0">
                  <a:pos x="T0" y="T1"/>
                </a:cxn>
                <a:cxn ang="0">
                  <a:pos x="T2" y="T3"/>
                </a:cxn>
                <a:cxn ang="0">
                  <a:pos x="T4" y="T5"/>
                </a:cxn>
              </a:cxnLst>
              <a:rect l="0" t="0" r="r" b="b"/>
              <a:pathLst>
                <a:path w="42" h="29">
                  <a:moveTo>
                    <a:pt x="22" y="0"/>
                  </a:moveTo>
                  <a:cubicBezTo>
                    <a:pt x="42" y="7"/>
                    <a:pt x="28" y="29"/>
                    <a:pt x="14" y="25"/>
                  </a:cubicBezTo>
                  <a:cubicBezTo>
                    <a:pt x="0" y="18"/>
                    <a:pt x="8" y="1"/>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1" name="Freeform 15">
              <a:extLst>
                <a:ext uri="{FF2B5EF4-FFF2-40B4-BE49-F238E27FC236}">
                  <a16:creationId xmlns:a16="http://schemas.microsoft.com/office/drawing/2014/main" id="{D56BC477-EB03-A424-595E-524F37BACD1E}"/>
                </a:ext>
              </a:extLst>
            </p:cNvPr>
            <p:cNvSpPr>
              <a:spLocks/>
            </p:cNvSpPr>
            <p:nvPr/>
          </p:nvSpPr>
          <p:spPr bwMode="auto">
            <a:xfrm rot="5400000">
              <a:off x="11478964" y="592010"/>
              <a:ext cx="121406" cy="72626"/>
            </a:xfrm>
            <a:custGeom>
              <a:avLst/>
              <a:gdLst>
                <a:gd name="T0" fmla="*/ 16 w 37"/>
                <a:gd name="T1" fmla="*/ 0 h 24"/>
                <a:gd name="T2" fmla="*/ 11 w 37"/>
                <a:gd name="T3" fmla="*/ 24 h 24"/>
                <a:gd name="T4" fmla="*/ 16 w 37"/>
                <a:gd name="T5" fmla="*/ 0 h 24"/>
              </a:gdLst>
              <a:ahLst/>
              <a:cxnLst>
                <a:cxn ang="0">
                  <a:pos x="T0" y="T1"/>
                </a:cxn>
                <a:cxn ang="0">
                  <a:pos x="T2" y="T3"/>
                </a:cxn>
                <a:cxn ang="0">
                  <a:pos x="T4" y="T5"/>
                </a:cxn>
              </a:cxnLst>
              <a:rect l="0" t="0" r="r" b="b"/>
              <a:pathLst>
                <a:path w="37" h="24">
                  <a:moveTo>
                    <a:pt x="16" y="0"/>
                  </a:moveTo>
                  <a:cubicBezTo>
                    <a:pt x="37" y="6"/>
                    <a:pt x="30" y="20"/>
                    <a:pt x="11" y="24"/>
                  </a:cubicBezTo>
                  <a:cubicBezTo>
                    <a:pt x="0" y="17"/>
                    <a:pt x="5" y="3"/>
                    <a:pt x="1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2" name="Freeform 18">
              <a:extLst>
                <a:ext uri="{FF2B5EF4-FFF2-40B4-BE49-F238E27FC236}">
                  <a16:creationId xmlns:a16="http://schemas.microsoft.com/office/drawing/2014/main" id="{565AB45C-D1A6-A17A-C542-772BA1552841}"/>
                </a:ext>
              </a:extLst>
            </p:cNvPr>
            <p:cNvSpPr>
              <a:spLocks/>
            </p:cNvSpPr>
            <p:nvPr/>
          </p:nvSpPr>
          <p:spPr bwMode="auto">
            <a:xfrm rot="5400000">
              <a:off x="11482378" y="335267"/>
              <a:ext cx="138242" cy="78339"/>
            </a:xfrm>
            <a:custGeom>
              <a:avLst/>
              <a:gdLst>
                <a:gd name="T0" fmla="*/ 6 w 42"/>
                <a:gd name="T1" fmla="*/ 6 h 26"/>
                <a:gd name="T2" fmla="*/ 21 w 42"/>
                <a:gd name="T3" fmla="*/ 26 h 26"/>
                <a:gd name="T4" fmla="*/ 6 w 42"/>
                <a:gd name="T5" fmla="*/ 6 h 26"/>
              </a:gdLst>
              <a:ahLst/>
              <a:cxnLst>
                <a:cxn ang="0">
                  <a:pos x="T0" y="T1"/>
                </a:cxn>
                <a:cxn ang="0">
                  <a:pos x="T2" y="T3"/>
                </a:cxn>
                <a:cxn ang="0">
                  <a:pos x="T4" y="T5"/>
                </a:cxn>
              </a:cxnLst>
              <a:rect l="0" t="0" r="r" b="b"/>
              <a:pathLst>
                <a:path w="42" h="26">
                  <a:moveTo>
                    <a:pt x="6" y="6"/>
                  </a:moveTo>
                  <a:cubicBezTo>
                    <a:pt x="25" y="0"/>
                    <a:pt x="42" y="17"/>
                    <a:pt x="21" y="26"/>
                  </a:cubicBezTo>
                  <a:cubicBezTo>
                    <a:pt x="9" y="26"/>
                    <a:pt x="0" y="16"/>
                    <a:pt x="6" y="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3" name="Freeform 19">
              <a:extLst>
                <a:ext uri="{FF2B5EF4-FFF2-40B4-BE49-F238E27FC236}">
                  <a16:creationId xmlns:a16="http://schemas.microsoft.com/office/drawing/2014/main" id="{D904BB6C-F5ED-8DFF-B036-110F2FC279CB}"/>
                </a:ext>
              </a:extLst>
            </p:cNvPr>
            <p:cNvSpPr>
              <a:spLocks/>
            </p:cNvSpPr>
            <p:nvPr/>
          </p:nvSpPr>
          <p:spPr bwMode="auto">
            <a:xfrm rot="5400000">
              <a:off x="11407714" y="2021691"/>
              <a:ext cx="124951" cy="69362"/>
            </a:xfrm>
            <a:custGeom>
              <a:avLst/>
              <a:gdLst>
                <a:gd name="T0" fmla="*/ 16 w 38"/>
                <a:gd name="T1" fmla="*/ 0 h 23"/>
                <a:gd name="T2" fmla="*/ 10 w 38"/>
                <a:gd name="T3" fmla="*/ 23 h 23"/>
                <a:gd name="T4" fmla="*/ 16 w 38"/>
                <a:gd name="T5" fmla="*/ 0 h 23"/>
              </a:gdLst>
              <a:ahLst/>
              <a:cxnLst>
                <a:cxn ang="0">
                  <a:pos x="T0" y="T1"/>
                </a:cxn>
                <a:cxn ang="0">
                  <a:pos x="T2" y="T3"/>
                </a:cxn>
                <a:cxn ang="0">
                  <a:pos x="T4" y="T5"/>
                </a:cxn>
              </a:cxnLst>
              <a:rect l="0" t="0" r="r" b="b"/>
              <a:pathLst>
                <a:path w="38" h="23">
                  <a:moveTo>
                    <a:pt x="16" y="0"/>
                  </a:moveTo>
                  <a:cubicBezTo>
                    <a:pt x="38" y="8"/>
                    <a:pt x="31" y="18"/>
                    <a:pt x="10" y="23"/>
                  </a:cubicBezTo>
                  <a:cubicBezTo>
                    <a:pt x="0" y="16"/>
                    <a:pt x="4" y="3"/>
                    <a:pt x="1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 name="Freeform 20">
              <a:extLst>
                <a:ext uri="{FF2B5EF4-FFF2-40B4-BE49-F238E27FC236}">
                  <a16:creationId xmlns:a16="http://schemas.microsoft.com/office/drawing/2014/main" id="{10ABD89C-73EF-B477-CA65-3CEF324B3DED}"/>
                </a:ext>
              </a:extLst>
            </p:cNvPr>
            <p:cNvSpPr>
              <a:spLocks/>
            </p:cNvSpPr>
            <p:nvPr/>
          </p:nvSpPr>
          <p:spPr bwMode="auto">
            <a:xfrm rot="5400000">
              <a:off x="11414629" y="2272420"/>
              <a:ext cx="128495" cy="78339"/>
            </a:xfrm>
            <a:custGeom>
              <a:avLst/>
              <a:gdLst>
                <a:gd name="T0" fmla="*/ 24 w 39"/>
                <a:gd name="T1" fmla="*/ 0 h 26"/>
                <a:gd name="T2" fmla="*/ 20 w 39"/>
                <a:gd name="T3" fmla="*/ 26 h 26"/>
                <a:gd name="T4" fmla="*/ 24 w 39"/>
                <a:gd name="T5" fmla="*/ 0 h 26"/>
              </a:gdLst>
              <a:ahLst/>
              <a:cxnLst>
                <a:cxn ang="0">
                  <a:pos x="T0" y="T1"/>
                </a:cxn>
                <a:cxn ang="0">
                  <a:pos x="T2" y="T3"/>
                </a:cxn>
                <a:cxn ang="0">
                  <a:pos x="T4" y="T5"/>
                </a:cxn>
              </a:cxnLst>
              <a:rect l="0" t="0" r="r" b="b"/>
              <a:pathLst>
                <a:path w="39" h="26">
                  <a:moveTo>
                    <a:pt x="24" y="0"/>
                  </a:moveTo>
                  <a:cubicBezTo>
                    <a:pt x="39" y="3"/>
                    <a:pt x="36" y="26"/>
                    <a:pt x="20" y="26"/>
                  </a:cubicBezTo>
                  <a:cubicBezTo>
                    <a:pt x="0" y="18"/>
                    <a:pt x="3" y="3"/>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5" name="Freeform 22">
              <a:extLst>
                <a:ext uri="{FF2B5EF4-FFF2-40B4-BE49-F238E27FC236}">
                  <a16:creationId xmlns:a16="http://schemas.microsoft.com/office/drawing/2014/main" id="{48FDE29B-5BCF-C62A-C08D-D928FC3EE358}"/>
                </a:ext>
              </a:extLst>
            </p:cNvPr>
            <p:cNvSpPr>
              <a:spLocks/>
            </p:cNvSpPr>
            <p:nvPr/>
          </p:nvSpPr>
          <p:spPr bwMode="auto">
            <a:xfrm rot="5400000">
              <a:off x="11426398" y="1049544"/>
              <a:ext cx="150648" cy="99554"/>
            </a:xfrm>
            <a:custGeom>
              <a:avLst/>
              <a:gdLst>
                <a:gd name="T0" fmla="*/ 26 w 46"/>
                <a:gd name="T1" fmla="*/ 0 h 33"/>
                <a:gd name="T2" fmla="*/ 38 w 46"/>
                <a:gd name="T3" fmla="*/ 22 h 33"/>
                <a:gd name="T4" fmla="*/ 26 w 46"/>
                <a:gd name="T5" fmla="*/ 0 h 33"/>
              </a:gdLst>
              <a:ahLst/>
              <a:cxnLst>
                <a:cxn ang="0">
                  <a:pos x="T0" y="T1"/>
                </a:cxn>
                <a:cxn ang="0">
                  <a:pos x="T2" y="T3"/>
                </a:cxn>
                <a:cxn ang="0">
                  <a:pos x="T4" y="T5"/>
                </a:cxn>
              </a:cxnLst>
              <a:rect l="0" t="0" r="r" b="b"/>
              <a:pathLst>
                <a:path w="46" h="33">
                  <a:moveTo>
                    <a:pt x="26" y="0"/>
                  </a:moveTo>
                  <a:cubicBezTo>
                    <a:pt x="29" y="0"/>
                    <a:pt x="46" y="16"/>
                    <a:pt x="38" y="22"/>
                  </a:cubicBezTo>
                  <a:cubicBezTo>
                    <a:pt x="16" y="33"/>
                    <a:pt x="0" y="5"/>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6" name="Freeform 23">
              <a:extLst>
                <a:ext uri="{FF2B5EF4-FFF2-40B4-BE49-F238E27FC236}">
                  <a16:creationId xmlns:a16="http://schemas.microsoft.com/office/drawing/2014/main" id="{775983CB-8642-6BD6-7AB3-50A9A9AD92AF}"/>
                </a:ext>
              </a:extLst>
            </p:cNvPr>
            <p:cNvSpPr>
              <a:spLocks/>
            </p:cNvSpPr>
            <p:nvPr/>
          </p:nvSpPr>
          <p:spPr bwMode="auto">
            <a:xfrm rot="5400000">
              <a:off x="11440085" y="836978"/>
              <a:ext cx="134697" cy="81603"/>
            </a:xfrm>
            <a:custGeom>
              <a:avLst/>
              <a:gdLst>
                <a:gd name="T0" fmla="*/ 19 w 41"/>
                <a:gd name="T1" fmla="*/ 0 h 27"/>
                <a:gd name="T2" fmla="*/ 8 w 41"/>
                <a:gd name="T3" fmla="*/ 20 h 27"/>
                <a:gd name="T4" fmla="*/ 19 w 41"/>
                <a:gd name="T5" fmla="*/ 0 h 27"/>
              </a:gdLst>
              <a:ahLst/>
              <a:cxnLst>
                <a:cxn ang="0">
                  <a:pos x="T0" y="T1"/>
                </a:cxn>
                <a:cxn ang="0">
                  <a:pos x="T2" y="T3"/>
                </a:cxn>
                <a:cxn ang="0">
                  <a:pos x="T4" y="T5"/>
                </a:cxn>
              </a:cxnLst>
              <a:rect l="0" t="0" r="r" b="b"/>
              <a:pathLst>
                <a:path w="41" h="27">
                  <a:moveTo>
                    <a:pt x="19" y="0"/>
                  </a:moveTo>
                  <a:cubicBezTo>
                    <a:pt x="41" y="10"/>
                    <a:pt x="28" y="27"/>
                    <a:pt x="8" y="20"/>
                  </a:cubicBezTo>
                  <a:cubicBezTo>
                    <a:pt x="0" y="8"/>
                    <a:pt x="7" y="2"/>
                    <a:pt x="1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7" name="Freeform 26">
              <a:extLst>
                <a:ext uri="{FF2B5EF4-FFF2-40B4-BE49-F238E27FC236}">
                  <a16:creationId xmlns:a16="http://schemas.microsoft.com/office/drawing/2014/main" id="{A3354114-7269-0363-2CED-1CBD99F46BDC}"/>
                </a:ext>
              </a:extLst>
            </p:cNvPr>
            <p:cNvSpPr>
              <a:spLocks/>
            </p:cNvSpPr>
            <p:nvPr/>
          </p:nvSpPr>
          <p:spPr bwMode="auto">
            <a:xfrm rot="5400000">
              <a:off x="11427309" y="1320685"/>
              <a:ext cx="127608" cy="78339"/>
            </a:xfrm>
            <a:custGeom>
              <a:avLst/>
              <a:gdLst>
                <a:gd name="T0" fmla="*/ 24 w 39"/>
                <a:gd name="T1" fmla="*/ 0 h 26"/>
                <a:gd name="T2" fmla="*/ 20 w 39"/>
                <a:gd name="T3" fmla="*/ 25 h 26"/>
                <a:gd name="T4" fmla="*/ 24 w 39"/>
                <a:gd name="T5" fmla="*/ 0 h 26"/>
              </a:gdLst>
              <a:ahLst/>
              <a:cxnLst>
                <a:cxn ang="0">
                  <a:pos x="T0" y="T1"/>
                </a:cxn>
                <a:cxn ang="0">
                  <a:pos x="T2" y="T3"/>
                </a:cxn>
                <a:cxn ang="0">
                  <a:pos x="T4" y="T5"/>
                </a:cxn>
              </a:cxnLst>
              <a:rect l="0" t="0" r="r" b="b"/>
              <a:pathLst>
                <a:path w="39" h="26">
                  <a:moveTo>
                    <a:pt x="24" y="0"/>
                  </a:moveTo>
                  <a:cubicBezTo>
                    <a:pt x="39" y="2"/>
                    <a:pt x="36" y="26"/>
                    <a:pt x="20" y="25"/>
                  </a:cubicBezTo>
                  <a:cubicBezTo>
                    <a:pt x="0" y="18"/>
                    <a:pt x="3" y="3"/>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8" name="Freeform 27">
              <a:extLst>
                <a:ext uri="{FF2B5EF4-FFF2-40B4-BE49-F238E27FC236}">
                  <a16:creationId xmlns:a16="http://schemas.microsoft.com/office/drawing/2014/main" id="{E90B578C-D745-4EDF-18BE-19B672C69F25}"/>
                </a:ext>
              </a:extLst>
            </p:cNvPr>
            <p:cNvSpPr>
              <a:spLocks/>
            </p:cNvSpPr>
            <p:nvPr/>
          </p:nvSpPr>
          <p:spPr bwMode="auto">
            <a:xfrm rot="5400000">
              <a:off x="11407470" y="1778440"/>
              <a:ext cx="131153" cy="93843"/>
            </a:xfrm>
            <a:custGeom>
              <a:avLst/>
              <a:gdLst>
                <a:gd name="T0" fmla="*/ 22 w 40"/>
                <a:gd name="T1" fmla="*/ 0 h 31"/>
                <a:gd name="T2" fmla="*/ 16 w 40"/>
                <a:gd name="T3" fmla="*/ 25 h 31"/>
                <a:gd name="T4" fmla="*/ 22 w 40"/>
                <a:gd name="T5" fmla="*/ 0 h 31"/>
              </a:gdLst>
              <a:ahLst/>
              <a:cxnLst>
                <a:cxn ang="0">
                  <a:pos x="T0" y="T1"/>
                </a:cxn>
                <a:cxn ang="0">
                  <a:pos x="T2" y="T3"/>
                </a:cxn>
                <a:cxn ang="0">
                  <a:pos x="T4" y="T5"/>
                </a:cxn>
              </a:cxnLst>
              <a:rect l="0" t="0" r="r" b="b"/>
              <a:pathLst>
                <a:path w="40" h="31">
                  <a:moveTo>
                    <a:pt x="22" y="0"/>
                  </a:moveTo>
                  <a:cubicBezTo>
                    <a:pt x="39" y="3"/>
                    <a:pt x="40" y="31"/>
                    <a:pt x="16" y="25"/>
                  </a:cubicBezTo>
                  <a:cubicBezTo>
                    <a:pt x="0" y="7"/>
                    <a:pt x="13" y="4"/>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9" name="Freeform 28">
              <a:extLst>
                <a:ext uri="{FF2B5EF4-FFF2-40B4-BE49-F238E27FC236}">
                  <a16:creationId xmlns:a16="http://schemas.microsoft.com/office/drawing/2014/main" id="{17AE01C5-F175-014A-0C35-EFB9D35F5546}"/>
                </a:ext>
              </a:extLst>
            </p:cNvPr>
            <p:cNvSpPr>
              <a:spLocks/>
            </p:cNvSpPr>
            <p:nvPr/>
          </p:nvSpPr>
          <p:spPr bwMode="auto">
            <a:xfrm rot="5400000">
              <a:off x="11404869" y="1535195"/>
              <a:ext cx="127608" cy="69362"/>
            </a:xfrm>
            <a:custGeom>
              <a:avLst/>
              <a:gdLst>
                <a:gd name="T0" fmla="*/ 16 w 39"/>
                <a:gd name="T1" fmla="*/ 0 h 23"/>
                <a:gd name="T2" fmla="*/ 11 w 39"/>
                <a:gd name="T3" fmla="*/ 23 h 23"/>
                <a:gd name="T4" fmla="*/ 16 w 39"/>
                <a:gd name="T5" fmla="*/ 0 h 23"/>
              </a:gdLst>
              <a:ahLst/>
              <a:cxnLst>
                <a:cxn ang="0">
                  <a:pos x="T0" y="T1"/>
                </a:cxn>
                <a:cxn ang="0">
                  <a:pos x="T2" y="T3"/>
                </a:cxn>
                <a:cxn ang="0">
                  <a:pos x="T4" y="T5"/>
                </a:cxn>
              </a:cxnLst>
              <a:rect l="0" t="0" r="r" b="b"/>
              <a:pathLst>
                <a:path w="39" h="23">
                  <a:moveTo>
                    <a:pt x="16" y="0"/>
                  </a:moveTo>
                  <a:cubicBezTo>
                    <a:pt x="39" y="7"/>
                    <a:pt x="31" y="17"/>
                    <a:pt x="11" y="23"/>
                  </a:cubicBezTo>
                  <a:cubicBezTo>
                    <a:pt x="0" y="16"/>
                    <a:pt x="4" y="2"/>
                    <a:pt x="1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0" name="Freeform 30">
              <a:extLst>
                <a:ext uri="{FF2B5EF4-FFF2-40B4-BE49-F238E27FC236}">
                  <a16:creationId xmlns:a16="http://schemas.microsoft.com/office/drawing/2014/main" id="{27109D35-0D40-2193-86CF-CA7B1EA02FBE}"/>
                </a:ext>
              </a:extLst>
            </p:cNvPr>
            <p:cNvSpPr>
              <a:spLocks/>
            </p:cNvSpPr>
            <p:nvPr/>
          </p:nvSpPr>
          <p:spPr bwMode="auto">
            <a:xfrm rot="5400000">
              <a:off x="11480119" y="1078297"/>
              <a:ext cx="9748" cy="5712"/>
            </a:xfrm>
            <a:custGeom>
              <a:avLst/>
              <a:gdLst>
                <a:gd name="T0" fmla="*/ 1 w 3"/>
                <a:gd name="T1" fmla="*/ 0 h 2"/>
                <a:gd name="T2" fmla="*/ 2 w 3"/>
                <a:gd name="T3" fmla="*/ 2 h 2"/>
                <a:gd name="T4" fmla="*/ 1 w 3"/>
                <a:gd name="T5" fmla="*/ 0 h 2"/>
              </a:gdLst>
              <a:ahLst/>
              <a:cxnLst>
                <a:cxn ang="0">
                  <a:pos x="T0" y="T1"/>
                </a:cxn>
                <a:cxn ang="0">
                  <a:pos x="T2" y="T3"/>
                </a:cxn>
                <a:cxn ang="0">
                  <a:pos x="T4" y="T5"/>
                </a:cxn>
              </a:cxnLst>
              <a:rect l="0" t="0" r="r" b="b"/>
              <a:pathLst>
                <a:path w="3" h="2">
                  <a:moveTo>
                    <a:pt x="1" y="0"/>
                  </a:moveTo>
                  <a:cubicBezTo>
                    <a:pt x="2" y="1"/>
                    <a:pt x="3" y="2"/>
                    <a:pt x="2" y="2"/>
                  </a:cubicBezTo>
                  <a:cubicBezTo>
                    <a:pt x="1" y="2"/>
                    <a:pt x="0" y="1"/>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1" name="Freeform 43">
              <a:extLst>
                <a:ext uri="{FF2B5EF4-FFF2-40B4-BE49-F238E27FC236}">
                  <a16:creationId xmlns:a16="http://schemas.microsoft.com/office/drawing/2014/main" id="{B3B0E61F-39CA-C638-E586-3169904346CC}"/>
                </a:ext>
              </a:extLst>
            </p:cNvPr>
            <p:cNvSpPr>
              <a:spLocks/>
            </p:cNvSpPr>
            <p:nvPr/>
          </p:nvSpPr>
          <p:spPr bwMode="auto">
            <a:xfrm rot="5400000">
              <a:off x="11194111" y="860614"/>
              <a:ext cx="143559" cy="75075"/>
            </a:xfrm>
            <a:custGeom>
              <a:avLst/>
              <a:gdLst>
                <a:gd name="T0" fmla="*/ 28 w 44"/>
                <a:gd name="T1" fmla="*/ 0 h 25"/>
                <a:gd name="T2" fmla="*/ 25 w 44"/>
                <a:gd name="T3" fmla="*/ 25 h 25"/>
                <a:gd name="T4" fmla="*/ 28 w 44"/>
                <a:gd name="T5" fmla="*/ 0 h 25"/>
              </a:gdLst>
              <a:ahLst/>
              <a:cxnLst>
                <a:cxn ang="0">
                  <a:pos x="T0" y="T1"/>
                </a:cxn>
                <a:cxn ang="0">
                  <a:pos x="T2" y="T3"/>
                </a:cxn>
                <a:cxn ang="0">
                  <a:pos x="T4" y="T5"/>
                </a:cxn>
              </a:cxnLst>
              <a:rect l="0" t="0" r="r" b="b"/>
              <a:pathLst>
                <a:path w="44" h="25">
                  <a:moveTo>
                    <a:pt x="28" y="0"/>
                  </a:moveTo>
                  <a:cubicBezTo>
                    <a:pt x="44" y="2"/>
                    <a:pt x="38" y="22"/>
                    <a:pt x="25" y="25"/>
                  </a:cubicBezTo>
                  <a:cubicBezTo>
                    <a:pt x="0" y="25"/>
                    <a:pt x="9" y="5"/>
                    <a:pt x="2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2" name="Freeform 51">
              <a:extLst>
                <a:ext uri="{FF2B5EF4-FFF2-40B4-BE49-F238E27FC236}">
                  <a16:creationId xmlns:a16="http://schemas.microsoft.com/office/drawing/2014/main" id="{E9FA92BB-C9F7-547A-FEF6-D32EA7C9EDF1}"/>
                </a:ext>
              </a:extLst>
            </p:cNvPr>
            <p:cNvSpPr>
              <a:spLocks/>
            </p:cNvSpPr>
            <p:nvPr/>
          </p:nvSpPr>
          <p:spPr bwMode="auto">
            <a:xfrm rot="5400000">
              <a:off x="11167080" y="1015030"/>
              <a:ext cx="115202" cy="90579"/>
            </a:xfrm>
            <a:custGeom>
              <a:avLst/>
              <a:gdLst>
                <a:gd name="T0" fmla="*/ 19 w 35"/>
                <a:gd name="T1" fmla="*/ 0 h 30"/>
                <a:gd name="T2" fmla="*/ 33 w 35"/>
                <a:gd name="T3" fmla="*/ 15 h 30"/>
                <a:gd name="T4" fmla="*/ 25 w 35"/>
                <a:gd name="T5" fmla="*/ 19 h 30"/>
                <a:gd name="T6" fmla="*/ 19 w 35"/>
                <a:gd name="T7" fmla="*/ 0 h 30"/>
              </a:gdLst>
              <a:ahLst/>
              <a:cxnLst>
                <a:cxn ang="0">
                  <a:pos x="T0" y="T1"/>
                </a:cxn>
                <a:cxn ang="0">
                  <a:pos x="T2" y="T3"/>
                </a:cxn>
                <a:cxn ang="0">
                  <a:pos x="T4" y="T5"/>
                </a:cxn>
                <a:cxn ang="0">
                  <a:pos x="T6" y="T7"/>
                </a:cxn>
              </a:cxnLst>
              <a:rect l="0" t="0" r="r" b="b"/>
              <a:pathLst>
                <a:path w="35" h="30">
                  <a:moveTo>
                    <a:pt x="19" y="0"/>
                  </a:moveTo>
                  <a:cubicBezTo>
                    <a:pt x="26" y="0"/>
                    <a:pt x="35" y="8"/>
                    <a:pt x="33" y="15"/>
                  </a:cubicBezTo>
                  <a:cubicBezTo>
                    <a:pt x="30" y="12"/>
                    <a:pt x="27" y="17"/>
                    <a:pt x="25" y="19"/>
                  </a:cubicBezTo>
                  <a:cubicBezTo>
                    <a:pt x="7" y="30"/>
                    <a:pt x="0" y="5"/>
                    <a:pt x="1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3" name="Freeform 52">
              <a:extLst>
                <a:ext uri="{FF2B5EF4-FFF2-40B4-BE49-F238E27FC236}">
                  <a16:creationId xmlns:a16="http://schemas.microsoft.com/office/drawing/2014/main" id="{036F4FC4-8C3B-5722-66A8-04D7E15282D1}"/>
                </a:ext>
              </a:extLst>
            </p:cNvPr>
            <p:cNvSpPr>
              <a:spLocks/>
            </p:cNvSpPr>
            <p:nvPr/>
          </p:nvSpPr>
          <p:spPr bwMode="auto">
            <a:xfrm rot="5400000">
              <a:off x="11164085" y="450599"/>
              <a:ext cx="118747" cy="81603"/>
            </a:xfrm>
            <a:custGeom>
              <a:avLst/>
              <a:gdLst>
                <a:gd name="T0" fmla="*/ 21 w 36"/>
                <a:gd name="T1" fmla="*/ 0 h 27"/>
                <a:gd name="T2" fmla="*/ 22 w 36"/>
                <a:gd name="T3" fmla="*/ 27 h 27"/>
                <a:gd name="T4" fmla="*/ 21 w 36"/>
                <a:gd name="T5" fmla="*/ 0 h 27"/>
              </a:gdLst>
              <a:ahLst/>
              <a:cxnLst>
                <a:cxn ang="0">
                  <a:pos x="T0" y="T1"/>
                </a:cxn>
                <a:cxn ang="0">
                  <a:pos x="T2" y="T3"/>
                </a:cxn>
                <a:cxn ang="0">
                  <a:pos x="T4" y="T5"/>
                </a:cxn>
              </a:cxnLst>
              <a:rect l="0" t="0" r="r" b="b"/>
              <a:pathLst>
                <a:path w="36" h="27">
                  <a:moveTo>
                    <a:pt x="21" y="0"/>
                  </a:moveTo>
                  <a:cubicBezTo>
                    <a:pt x="33" y="3"/>
                    <a:pt x="36" y="23"/>
                    <a:pt x="22" y="27"/>
                  </a:cubicBezTo>
                  <a:cubicBezTo>
                    <a:pt x="3" y="25"/>
                    <a:pt x="0" y="1"/>
                    <a:pt x="2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4" name="Freeform 53">
              <a:extLst>
                <a:ext uri="{FF2B5EF4-FFF2-40B4-BE49-F238E27FC236}">
                  <a16:creationId xmlns:a16="http://schemas.microsoft.com/office/drawing/2014/main" id="{082304EB-477E-2BBB-8B35-BE8C8D61C37C}"/>
                </a:ext>
              </a:extLst>
            </p:cNvPr>
            <p:cNvSpPr>
              <a:spLocks/>
            </p:cNvSpPr>
            <p:nvPr/>
          </p:nvSpPr>
          <p:spPr bwMode="auto">
            <a:xfrm rot="5400000">
              <a:off x="11155166" y="1253803"/>
              <a:ext cx="127608" cy="79154"/>
            </a:xfrm>
            <a:custGeom>
              <a:avLst/>
              <a:gdLst>
                <a:gd name="T0" fmla="*/ 24 w 39"/>
                <a:gd name="T1" fmla="*/ 0 h 26"/>
                <a:gd name="T2" fmla="*/ 20 w 39"/>
                <a:gd name="T3" fmla="*/ 26 h 26"/>
                <a:gd name="T4" fmla="*/ 24 w 39"/>
                <a:gd name="T5" fmla="*/ 0 h 26"/>
              </a:gdLst>
              <a:ahLst/>
              <a:cxnLst>
                <a:cxn ang="0">
                  <a:pos x="T0" y="T1"/>
                </a:cxn>
                <a:cxn ang="0">
                  <a:pos x="T2" y="T3"/>
                </a:cxn>
                <a:cxn ang="0">
                  <a:pos x="T4" y="T5"/>
                </a:cxn>
              </a:cxnLst>
              <a:rect l="0" t="0" r="r" b="b"/>
              <a:pathLst>
                <a:path w="39" h="26">
                  <a:moveTo>
                    <a:pt x="24" y="0"/>
                  </a:moveTo>
                  <a:cubicBezTo>
                    <a:pt x="39" y="3"/>
                    <a:pt x="36" y="26"/>
                    <a:pt x="20" y="26"/>
                  </a:cubicBezTo>
                  <a:cubicBezTo>
                    <a:pt x="0" y="18"/>
                    <a:pt x="3" y="3"/>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5" name="Freeform 54">
              <a:extLst>
                <a:ext uri="{FF2B5EF4-FFF2-40B4-BE49-F238E27FC236}">
                  <a16:creationId xmlns:a16="http://schemas.microsoft.com/office/drawing/2014/main" id="{3B1FEA6A-6F55-573A-848F-2999C7D1542F}"/>
                </a:ext>
              </a:extLst>
            </p:cNvPr>
            <p:cNvSpPr>
              <a:spLocks/>
            </p:cNvSpPr>
            <p:nvPr/>
          </p:nvSpPr>
          <p:spPr bwMode="auto">
            <a:xfrm rot="5400000">
              <a:off x="11141013" y="614227"/>
              <a:ext cx="134697" cy="105266"/>
            </a:xfrm>
            <a:custGeom>
              <a:avLst/>
              <a:gdLst>
                <a:gd name="T0" fmla="*/ 28 w 41"/>
                <a:gd name="T1" fmla="*/ 2 h 35"/>
                <a:gd name="T2" fmla="*/ 40 w 41"/>
                <a:gd name="T3" fmla="*/ 21 h 35"/>
                <a:gd name="T4" fmla="*/ 28 w 41"/>
                <a:gd name="T5" fmla="*/ 2 h 35"/>
              </a:gdLst>
              <a:ahLst/>
              <a:cxnLst>
                <a:cxn ang="0">
                  <a:pos x="T0" y="T1"/>
                </a:cxn>
                <a:cxn ang="0">
                  <a:pos x="T2" y="T3"/>
                </a:cxn>
                <a:cxn ang="0">
                  <a:pos x="T4" y="T5"/>
                </a:cxn>
              </a:cxnLst>
              <a:rect l="0" t="0" r="r" b="b"/>
              <a:pathLst>
                <a:path w="41" h="35">
                  <a:moveTo>
                    <a:pt x="28" y="2"/>
                  </a:moveTo>
                  <a:cubicBezTo>
                    <a:pt x="37" y="0"/>
                    <a:pt x="41" y="13"/>
                    <a:pt x="40" y="21"/>
                  </a:cubicBezTo>
                  <a:cubicBezTo>
                    <a:pt x="22" y="35"/>
                    <a:pt x="0" y="10"/>
                    <a:pt x="28"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6" name="Freeform 55">
              <a:extLst>
                <a:ext uri="{FF2B5EF4-FFF2-40B4-BE49-F238E27FC236}">
                  <a16:creationId xmlns:a16="http://schemas.microsoft.com/office/drawing/2014/main" id="{8DAB311A-18F7-420B-92C7-05BB6A9F554F}"/>
                </a:ext>
              </a:extLst>
            </p:cNvPr>
            <p:cNvSpPr>
              <a:spLocks/>
            </p:cNvSpPr>
            <p:nvPr/>
          </p:nvSpPr>
          <p:spPr bwMode="auto">
            <a:xfrm rot="5400000">
              <a:off x="11155026" y="1463404"/>
              <a:ext cx="131153" cy="69362"/>
            </a:xfrm>
            <a:custGeom>
              <a:avLst/>
              <a:gdLst>
                <a:gd name="T0" fmla="*/ 24 w 40"/>
                <a:gd name="T1" fmla="*/ 0 h 23"/>
                <a:gd name="T2" fmla="*/ 25 w 40"/>
                <a:gd name="T3" fmla="*/ 23 h 23"/>
                <a:gd name="T4" fmla="*/ 24 w 40"/>
                <a:gd name="T5" fmla="*/ 0 h 23"/>
              </a:gdLst>
              <a:ahLst/>
              <a:cxnLst>
                <a:cxn ang="0">
                  <a:pos x="T0" y="T1"/>
                </a:cxn>
                <a:cxn ang="0">
                  <a:pos x="T2" y="T3"/>
                </a:cxn>
                <a:cxn ang="0">
                  <a:pos x="T4" y="T5"/>
                </a:cxn>
              </a:cxnLst>
              <a:rect l="0" t="0" r="r" b="b"/>
              <a:pathLst>
                <a:path w="40" h="23">
                  <a:moveTo>
                    <a:pt x="24" y="0"/>
                  </a:moveTo>
                  <a:cubicBezTo>
                    <a:pt x="40" y="0"/>
                    <a:pt x="38" y="20"/>
                    <a:pt x="25" y="23"/>
                  </a:cubicBezTo>
                  <a:cubicBezTo>
                    <a:pt x="0" y="22"/>
                    <a:pt x="6" y="3"/>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7" name="Freeform 56">
              <a:extLst>
                <a:ext uri="{FF2B5EF4-FFF2-40B4-BE49-F238E27FC236}">
                  <a16:creationId xmlns:a16="http://schemas.microsoft.com/office/drawing/2014/main" id="{2F325AAB-EA6A-02FF-754B-0A4E006A91E1}"/>
                </a:ext>
              </a:extLst>
            </p:cNvPr>
            <p:cNvSpPr>
              <a:spLocks/>
            </p:cNvSpPr>
            <p:nvPr/>
          </p:nvSpPr>
          <p:spPr bwMode="auto">
            <a:xfrm rot="5400000">
              <a:off x="11101585" y="2335317"/>
              <a:ext cx="128495" cy="72626"/>
            </a:xfrm>
            <a:custGeom>
              <a:avLst/>
              <a:gdLst>
                <a:gd name="T0" fmla="*/ 21 w 39"/>
                <a:gd name="T1" fmla="*/ 0 h 24"/>
                <a:gd name="T2" fmla="*/ 22 w 39"/>
                <a:gd name="T3" fmla="*/ 24 h 24"/>
                <a:gd name="T4" fmla="*/ 21 w 39"/>
                <a:gd name="T5" fmla="*/ 0 h 24"/>
              </a:gdLst>
              <a:ahLst/>
              <a:cxnLst>
                <a:cxn ang="0">
                  <a:pos x="T0" y="T1"/>
                </a:cxn>
                <a:cxn ang="0">
                  <a:pos x="T2" y="T3"/>
                </a:cxn>
                <a:cxn ang="0">
                  <a:pos x="T4" y="T5"/>
                </a:cxn>
              </a:cxnLst>
              <a:rect l="0" t="0" r="r" b="b"/>
              <a:pathLst>
                <a:path w="39" h="24">
                  <a:moveTo>
                    <a:pt x="21" y="0"/>
                  </a:moveTo>
                  <a:cubicBezTo>
                    <a:pt x="37" y="0"/>
                    <a:pt x="39" y="23"/>
                    <a:pt x="22" y="24"/>
                  </a:cubicBezTo>
                  <a:cubicBezTo>
                    <a:pt x="7" y="22"/>
                    <a:pt x="0" y="5"/>
                    <a:pt x="2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8" name="Freeform 57">
              <a:extLst>
                <a:ext uri="{FF2B5EF4-FFF2-40B4-BE49-F238E27FC236}">
                  <a16:creationId xmlns:a16="http://schemas.microsoft.com/office/drawing/2014/main" id="{33EB401C-E57D-4947-1B52-479C7EB51420}"/>
                </a:ext>
              </a:extLst>
            </p:cNvPr>
            <p:cNvSpPr>
              <a:spLocks/>
            </p:cNvSpPr>
            <p:nvPr/>
          </p:nvSpPr>
          <p:spPr bwMode="auto">
            <a:xfrm rot="5400000">
              <a:off x="11141175" y="1673149"/>
              <a:ext cx="140901" cy="93843"/>
            </a:xfrm>
            <a:custGeom>
              <a:avLst/>
              <a:gdLst>
                <a:gd name="T0" fmla="*/ 27 w 43"/>
                <a:gd name="T1" fmla="*/ 3 h 31"/>
                <a:gd name="T2" fmla="*/ 40 w 43"/>
                <a:gd name="T3" fmla="*/ 23 h 31"/>
                <a:gd name="T4" fmla="*/ 27 w 43"/>
                <a:gd name="T5" fmla="*/ 3 h 31"/>
              </a:gdLst>
              <a:ahLst/>
              <a:cxnLst>
                <a:cxn ang="0">
                  <a:pos x="T0" y="T1"/>
                </a:cxn>
                <a:cxn ang="0">
                  <a:pos x="T2" y="T3"/>
                </a:cxn>
                <a:cxn ang="0">
                  <a:pos x="T4" y="T5"/>
                </a:cxn>
              </a:cxnLst>
              <a:rect l="0" t="0" r="r" b="b"/>
              <a:pathLst>
                <a:path w="43" h="31">
                  <a:moveTo>
                    <a:pt x="27" y="3"/>
                  </a:moveTo>
                  <a:cubicBezTo>
                    <a:pt x="35" y="0"/>
                    <a:pt x="43" y="17"/>
                    <a:pt x="40" y="23"/>
                  </a:cubicBezTo>
                  <a:cubicBezTo>
                    <a:pt x="21" y="31"/>
                    <a:pt x="0" y="15"/>
                    <a:pt x="27" y="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9" name="Freeform 59">
              <a:extLst>
                <a:ext uri="{FF2B5EF4-FFF2-40B4-BE49-F238E27FC236}">
                  <a16:creationId xmlns:a16="http://schemas.microsoft.com/office/drawing/2014/main" id="{F36F278B-A343-E8DA-0326-0BAA5C359C0C}"/>
                </a:ext>
              </a:extLst>
            </p:cNvPr>
            <p:cNvSpPr>
              <a:spLocks/>
            </p:cNvSpPr>
            <p:nvPr/>
          </p:nvSpPr>
          <p:spPr bwMode="auto">
            <a:xfrm rot="5400000">
              <a:off x="11120625" y="255502"/>
              <a:ext cx="124063" cy="78339"/>
            </a:xfrm>
            <a:custGeom>
              <a:avLst/>
              <a:gdLst>
                <a:gd name="T0" fmla="*/ 22 w 38"/>
                <a:gd name="T1" fmla="*/ 0 h 26"/>
                <a:gd name="T2" fmla="*/ 18 w 38"/>
                <a:gd name="T3" fmla="*/ 26 h 26"/>
                <a:gd name="T4" fmla="*/ 22 w 38"/>
                <a:gd name="T5" fmla="*/ 0 h 26"/>
              </a:gdLst>
              <a:ahLst/>
              <a:cxnLst>
                <a:cxn ang="0">
                  <a:pos x="T0" y="T1"/>
                </a:cxn>
                <a:cxn ang="0">
                  <a:pos x="T2" y="T3"/>
                </a:cxn>
                <a:cxn ang="0">
                  <a:pos x="T4" y="T5"/>
                </a:cxn>
              </a:cxnLst>
              <a:rect l="0" t="0" r="r" b="b"/>
              <a:pathLst>
                <a:path w="38" h="26">
                  <a:moveTo>
                    <a:pt x="22" y="0"/>
                  </a:moveTo>
                  <a:cubicBezTo>
                    <a:pt x="38" y="3"/>
                    <a:pt x="33" y="25"/>
                    <a:pt x="18" y="26"/>
                  </a:cubicBezTo>
                  <a:cubicBezTo>
                    <a:pt x="0" y="20"/>
                    <a:pt x="6" y="3"/>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0" name="Freeform 60">
              <a:extLst>
                <a:ext uri="{FF2B5EF4-FFF2-40B4-BE49-F238E27FC236}">
                  <a16:creationId xmlns:a16="http://schemas.microsoft.com/office/drawing/2014/main" id="{75CEA8B8-037B-6E32-DC03-4D69B48E87B0}"/>
                </a:ext>
              </a:extLst>
            </p:cNvPr>
            <p:cNvSpPr>
              <a:spLocks/>
            </p:cNvSpPr>
            <p:nvPr/>
          </p:nvSpPr>
          <p:spPr bwMode="auto">
            <a:xfrm rot="5400000">
              <a:off x="11115856" y="1902943"/>
              <a:ext cx="131153" cy="69362"/>
            </a:xfrm>
            <a:custGeom>
              <a:avLst/>
              <a:gdLst>
                <a:gd name="T0" fmla="*/ 24 w 40"/>
                <a:gd name="T1" fmla="*/ 0 h 23"/>
                <a:gd name="T2" fmla="*/ 25 w 40"/>
                <a:gd name="T3" fmla="*/ 23 h 23"/>
                <a:gd name="T4" fmla="*/ 24 w 40"/>
                <a:gd name="T5" fmla="*/ 0 h 23"/>
              </a:gdLst>
              <a:ahLst/>
              <a:cxnLst>
                <a:cxn ang="0">
                  <a:pos x="T0" y="T1"/>
                </a:cxn>
                <a:cxn ang="0">
                  <a:pos x="T2" y="T3"/>
                </a:cxn>
                <a:cxn ang="0">
                  <a:pos x="T4" y="T5"/>
                </a:cxn>
              </a:cxnLst>
              <a:rect l="0" t="0" r="r" b="b"/>
              <a:pathLst>
                <a:path w="40" h="23">
                  <a:moveTo>
                    <a:pt x="24" y="0"/>
                  </a:moveTo>
                  <a:cubicBezTo>
                    <a:pt x="40" y="0"/>
                    <a:pt x="38" y="20"/>
                    <a:pt x="25" y="23"/>
                  </a:cubicBezTo>
                  <a:cubicBezTo>
                    <a:pt x="0" y="22"/>
                    <a:pt x="6" y="4"/>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1" name="Freeform 61">
              <a:extLst>
                <a:ext uri="{FF2B5EF4-FFF2-40B4-BE49-F238E27FC236}">
                  <a16:creationId xmlns:a16="http://schemas.microsoft.com/office/drawing/2014/main" id="{0750FF30-E715-A055-FDB5-5FBB1399F165}"/>
                </a:ext>
              </a:extLst>
            </p:cNvPr>
            <p:cNvSpPr>
              <a:spLocks/>
            </p:cNvSpPr>
            <p:nvPr/>
          </p:nvSpPr>
          <p:spPr bwMode="auto">
            <a:xfrm rot="5400000">
              <a:off x="11082153" y="2137303"/>
              <a:ext cx="137356" cy="99554"/>
            </a:xfrm>
            <a:custGeom>
              <a:avLst/>
              <a:gdLst>
                <a:gd name="T0" fmla="*/ 25 w 42"/>
                <a:gd name="T1" fmla="*/ 1 h 33"/>
                <a:gd name="T2" fmla="*/ 4 w 42"/>
                <a:gd name="T3" fmla="*/ 19 h 33"/>
                <a:gd name="T4" fmla="*/ 25 w 42"/>
                <a:gd name="T5" fmla="*/ 1 h 33"/>
              </a:gdLst>
              <a:ahLst/>
              <a:cxnLst>
                <a:cxn ang="0">
                  <a:pos x="T0" y="T1"/>
                </a:cxn>
                <a:cxn ang="0">
                  <a:pos x="T2" y="T3"/>
                </a:cxn>
                <a:cxn ang="0">
                  <a:pos x="T4" y="T5"/>
                </a:cxn>
              </a:cxnLst>
              <a:rect l="0" t="0" r="r" b="b"/>
              <a:pathLst>
                <a:path w="42" h="33">
                  <a:moveTo>
                    <a:pt x="25" y="1"/>
                  </a:moveTo>
                  <a:cubicBezTo>
                    <a:pt x="42" y="14"/>
                    <a:pt x="15" y="33"/>
                    <a:pt x="4" y="19"/>
                  </a:cubicBezTo>
                  <a:cubicBezTo>
                    <a:pt x="0" y="5"/>
                    <a:pt x="16" y="0"/>
                    <a:pt x="25"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2" name="Freeform 5">
              <a:extLst>
                <a:ext uri="{FF2B5EF4-FFF2-40B4-BE49-F238E27FC236}">
                  <a16:creationId xmlns:a16="http://schemas.microsoft.com/office/drawing/2014/main" id="{F95B024E-124E-1BC8-C87E-55DD94DC06D5}"/>
                </a:ext>
              </a:extLst>
            </p:cNvPr>
            <p:cNvSpPr>
              <a:spLocks/>
            </p:cNvSpPr>
            <p:nvPr/>
          </p:nvSpPr>
          <p:spPr bwMode="auto">
            <a:xfrm rot="5400000">
              <a:off x="11410824" y="2818299"/>
              <a:ext cx="121406" cy="81603"/>
            </a:xfrm>
            <a:custGeom>
              <a:avLst/>
              <a:gdLst>
                <a:gd name="T0" fmla="*/ 20 w 37"/>
                <a:gd name="T1" fmla="*/ 1 h 27"/>
                <a:gd name="T2" fmla="*/ 22 w 37"/>
                <a:gd name="T3" fmla="*/ 27 h 27"/>
                <a:gd name="T4" fmla="*/ 20 w 37"/>
                <a:gd name="T5" fmla="*/ 1 h 27"/>
              </a:gdLst>
              <a:ahLst/>
              <a:cxnLst>
                <a:cxn ang="0">
                  <a:pos x="T0" y="T1"/>
                </a:cxn>
                <a:cxn ang="0">
                  <a:pos x="T2" y="T3"/>
                </a:cxn>
                <a:cxn ang="0">
                  <a:pos x="T4" y="T5"/>
                </a:cxn>
              </a:cxnLst>
              <a:rect l="0" t="0" r="r" b="b"/>
              <a:pathLst>
                <a:path w="37" h="27">
                  <a:moveTo>
                    <a:pt x="20" y="1"/>
                  </a:moveTo>
                  <a:cubicBezTo>
                    <a:pt x="31" y="1"/>
                    <a:pt x="37" y="24"/>
                    <a:pt x="22" y="27"/>
                  </a:cubicBezTo>
                  <a:cubicBezTo>
                    <a:pt x="2" y="27"/>
                    <a:pt x="0" y="0"/>
                    <a:pt x="2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3" name="Freeform 6">
              <a:extLst>
                <a:ext uri="{FF2B5EF4-FFF2-40B4-BE49-F238E27FC236}">
                  <a16:creationId xmlns:a16="http://schemas.microsoft.com/office/drawing/2014/main" id="{BB42C21E-CEDC-DE66-D3BE-9E6F84F8A85C}"/>
                </a:ext>
              </a:extLst>
            </p:cNvPr>
            <p:cNvSpPr>
              <a:spLocks/>
            </p:cNvSpPr>
            <p:nvPr/>
          </p:nvSpPr>
          <p:spPr bwMode="auto">
            <a:xfrm rot="5400000">
              <a:off x="11391700" y="5088176"/>
              <a:ext cx="124063" cy="87315"/>
            </a:xfrm>
            <a:custGeom>
              <a:avLst/>
              <a:gdLst>
                <a:gd name="T0" fmla="*/ 12 w 38"/>
                <a:gd name="T1" fmla="*/ 3 h 29"/>
                <a:gd name="T2" fmla="*/ 15 w 38"/>
                <a:gd name="T3" fmla="*/ 29 h 29"/>
                <a:gd name="T4" fmla="*/ 12 w 38"/>
                <a:gd name="T5" fmla="*/ 3 h 29"/>
              </a:gdLst>
              <a:ahLst/>
              <a:cxnLst>
                <a:cxn ang="0">
                  <a:pos x="T0" y="T1"/>
                </a:cxn>
                <a:cxn ang="0">
                  <a:pos x="T2" y="T3"/>
                </a:cxn>
                <a:cxn ang="0">
                  <a:pos x="T4" y="T5"/>
                </a:cxn>
              </a:cxnLst>
              <a:rect l="0" t="0" r="r" b="b"/>
              <a:pathLst>
                <a:path w="38" h="29">
                  <a:moveTo>
                    <a:pt x="12" y="3"/>
                  </a:moveTo>
                  <a:cubicBezTo>
                    <a:pt x="34" y="0"/>
                    <a:pt x="38" y="26"/>
                    <a:pt x="15" y="29"/>
                  </a:cubicBezTo>
                  <a:cubicBezTo>
                    <a:pt x="4" y="23"/>
                    <a:pt x="0" y="9"/>
                    <a:pt x="12" y="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 name="Freeform 7">
              <a:extLst>
                <a:ext uri="{FF2B5EF4-FFF2-40B4-BE49-F238E27FC236}">
                  <a16:creationId xmlns:a16="http://schemas.microsoft.com/office/drawing/2014/main" id="{165741D4-6654-EE6C-5C25-D031CF6E836E}"/>
                </a:ext>
              </a:extLst>
            </p:cNvPr>
            <p:cNvSpPr>
              <a:spLocks/>
            </p:cNvSpPr>
            <p:nvPr/>
          </p:nvSpPr>
          <p:spPr bwMode="auto">
            <a:xfrm rot="5400000">
              <a:off x="11371127" y="2531128"/>
              <a:ext cx="138242" cy="100371"/>
            </a:xfrm>
            <a:custGeom>
              <a:avLst/>
              <a:gdLst>
                <a:gd name="T0" fmla="*/ 25 w 42"/>
                <a:gd name="T1" fmla="*/ 1 h 33"/>
                <a:gd name="T2" fmla="*/ 4 w 42"/>
                <a:gd name="T3" fmla="*/ 19 h 33"/>
                <a:gd name="T4" fmla="*/ 25 w 42"/>
                <a:gd name="T5" fmla="*/ 1 h 33"/>
              </a:gdLst>
              <a:ahLst/>
              <a:cxnLst>
                <a:cxn ang="0">
                  <a:pos x="T0" y="T1"/>
                </a:cxn>
                <a:cxn ang="0">
                  <a:pos x="T2" y="T3"/>
                </a:cxn>
                <a:cxn ang="0">
                  <a:pos x="T4" y="T5"/>
                </a:cxn>
              </a:cxnLst>
              <a:rect l="0" t="0" r="r" b="b"/>
              <a:pathLst>
                <a:path w="42" h="33">
                  <a:moveTo>
                    <a:pt x="25" y="1"/>
                  </a:moveTo>
                  <a:cubicBezTo>
                    <a:pt x="42" y="14"/>
                    <a:pt x="15" y="33"/>
                    <a:pt x="4" y="19"/>
                  </a:cubicBezTo>
                  <a:cubicBezTo>
                    <a:pt x="0" y="6"/>
                    <a:pt x="15" y="0"/>
                    <a:pt x="25"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5" name="Freeform 8">
              <a:extLst>
                <a:ext uri="{FF2B5EF4-FFF2-40B4-BE49-F238E27FC236}">
                  <a16:creationId xmlns:a16="http://schemas.microsoft.com/office/drawing/2014/main" id="{093AA392-38B9-FABA-D596-5FE777CEF1AF}"/>
                </a:ext>
              </a:extLst>
            </p:cNvPr>
            <p:cNvSpPr>
              <a:spLocks/>
            </p:cNvSpPr>
            <p:nvPr/>
          </p:nvSpPr>
          <p:spPr bwMode="auto">
            <a:xfrm rot="5400000">
              <a:off x="11401349" y="4735882"/>
              <a:ext cx="131153" cy="88130"/>
            </a:xfrm>
            <a:custGeom>
              <a:avLst/>
              <a:gdLst>
                <a:gd name="T0" fmla="*/ 26 w 40"/>
                <a:gd name="T1" fmla="*/ 0 h 29"/>
                <a:gd name="T2" fmla="*/ 39 w 40"/>
                <a:gd name="T3" fmla="*/ 20 h 29"/>
                <a:gd name="T4" fmla="*/ 26 w 40"/>
                <a:gd name="T5" fmla="*/ 0 h 29"/>
              </a:gdLst>
              <a:ahLst/>
              <a:cxnLst>
                <a:cxn ang="0">
                  <a:pos x="T0" y="T1"/>
                </a:cxn>
                <a:cxn ang="0">
                  <a:pos x="T2" y="T3"/>
                </a:cxn>
                <a:cxn ang="0">
                  <a:pos x="T4" y="T5"/>
                </a:cxn>
              </a:cxnLst>
              <a:rect l="0" t="0" r="r" b="b"/>
              <a:pathLst>
                <a:path w="40" h="29">
                  <a:moveTo>
                    <a:pt x="26" y="0"/>
                  </a:moveTo>
                  <a:cubicBezTo>
                    <a:pt x="34" y="0"/>
                    <a:pt x="40" y="10"/>
                    <a:pt x="39" y="20"/>
                  </a:cubicBezTo>
                  <a:cubicBezTo>
                    <a:pt x="17" y="29"/>
                    <a:pt x="0" y="10"/>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6" name="Freeform 9">
              <a:extLst>
                <a:ext uri="{FF2B5EF4-FFF2-40B4-BE49-F238E27FC236}">
                  <a16:creationId xmlns:a16="http://schemas.microsoft.com/office/drawing/2014/main" id="{6C4B3426-CA18-322E-FAD2-68CA57C88C31}"/>
                </a:ext>
              </a:extLst>
            </p:cNvPr>
            <p:cNvSpPr>
              <a:spLocks/>
            </p:cNvSpPr>
            <p:nvPr/>
          </p:nvSpPr>
          <p:spPr bwMode="auto">
            <a:xfrm rot="5400000">
              <a:off x="11409487" y="4455410"/>
              <a:ext cx="121406" cy="88130"/>
            </a:xfrm>
            <a:custGeom>
              <a:avLst/>
              <a:gdLst>
                <a:gd name="T0" fmla="*/ 18 w 37"/>
                <a:gd name="T1" fmla="*/ 4 h 29"/>
                <a:gd name="T2" fmla="*/ 22 w 37"/>
                <a:gd name="T3" fmla="*/ 29 h 29"/>
                <a:gd name="T4" fmla="*/ 18 w 37"/>
                <a:gd name="T5" fmla="*/ 4 h 29"/>
              </a:gdLst>
              <a:ahLst/>
              <a:cxnLst>
                <a:cxn ang="0">
                  <a:pos x="T0" y="T1"/>
                </a:cxn>
                <a:cxn ang="0">
                  <a:pos x="T2" y="T3"/>
                </a:cxn>
                <a:cxn ang="0">
                  <a:pos x="T4" y="T5"/>
                </a:cxn>
              </a:cxnLst>
              <a:rect l="0" t="0" r="r" b="b"/>
              <a:pathLst>
                <a:path w="37" h="29">
                  <a:moveTo>
                    <a:pt x="18" y="4"/>
                  </a:moveTo>
                  <a:cubicBezTo>
                    <a:pt x="35" y="0"/>
                    <a:pt x="37" y="28"/>
                    <a:pt x="22" y="29"/>
                  </a:cubicBezTo>
                  <a:cubicBezTo>
                    <a:pt x="7" y="28"/>
                    <a:pt x="0" y="14"/>
                    <a:pt x="18" y="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7" name="Freeform 11">
              <a:extLst>
                <a:ext uri="{FF2B5EF4-FFF2-40B4-BE49-F238E27FC236}">
                  <a16:creationId xmlns:a16="http://schemas.microsoft.com/office/drawing/2014/main" id="{81588C45-2E4B-17BA-4906-1CCF74047426}"/>
                </a:ext>
              </a:extLst>
            </p:cNvPr>
            <p:cNvSpPr>
              <a:spLocks/>
            </p:cNvSpPr>
            <p:nvPr/>
          </p:nvSpPr>
          <p:spPr bwMode="auto">
            <a:xfrm rot="5400000">
              <a:off x="11369848" y="4194178"/>
              <a:ext cx="143559" cy="102819"/>
            </a:xfrm>
            <a:custGeom>
              <a:avLst/>
              <a:gdLst>
                <a:gd name="T0" fmla="*/ 31 w 44"/>
                <a:gd name="T1" fmla="*/ 1 h 34"/>
                <a:gd name="T2" fmla="*/ 42 w 44"/>
                <a:gd name="T3" fmla="*/ 19 h 34"/>
                <a:gd name="T4" fmla="*/ 31 w 44"/>
                <a:gd name="T5" fmla="*/ 1 h 34"/>
              </a:gdLst>
              <a:ahLst/>
              <a:cxnLst>
                <a:cxn ang="0">
                  <a:pos x="T0" y="T1"/>
                </a:cxn>
                <a:cxn ang="0">
                  <a:pos x="T2" y="T3"/>
                </a:cxn>
                <a:cxn ang="0">
                  <a:pos x="T4" y="T5"/>
                </a:cxn>
              </a:cxnLst>
              <a:rect l="0" t="0" r="r" b="b"/>
              <a:pathLst>
                <a:path w="44" h="34">
                  <a:moveTo>
                    <a:pt x="31" y="1"/>
                  </a:moveTo>
                  <a:cubicBezTo>
                    <a:pt x="39" y="0"/>
                    <a:pt x="44" y="12"/>
                    <a:pt x="42" y="19"/>
                  </a:cubicBezTo>
                  <a:cubicBezTo>
                    <a:pt x="25" y="34"/>
                    <a:pt x="0" y="8"/>
                    <a:pt x="3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8" name="Freeform 12">
              <a:extLst>
                <a:ext uri="{FF2B5EF4-FFF2-40B4-BE49-F238E27FC236}">
                  <a16:creationId xmlns:a16="http://schemas.microsoft.com/office/drawing/2014/main" id="{DA454BD8-CCA4-362B-1E1B-F000E48F79C0}"/>
                </a:ext>
              </a:extLst>
            </p:cNvPr>
            <p:cNvSpPr>
              <a:spLocks/>
            </p:cNvSpPr>
            <p:nvPr/>
          </p:nvSpPr>
          <p:spPr bwMode="auto">
            <a:xfrm rot="5400000">
              <a:off x="11381624" y="3691697"/>
              <a:ext cx="134697" cy="81603"/>
            </a:xfrm>
            <a:custGeom>
              <a:avLst/>
              <a:gdLst>
                <a:gd name="T0" fmla="*/ 22 w 41"/>
                <a:gd name="T1" fmla="*/ 0 h 27"/>
                <a:gd name="T2" fmla="*/ 8 w 41"/>
                <a:gd name="T3" fmla="*/ 20 h 27"/>
                <a:gd name="T4" fmla="*/ 22 w 41"/>
                <a:gd name="T5" fmla="*/ 0 h 27"/>
              </a:gdLst>
              <a:ahLst/>
              <a:cxnLst>
                <a:cxn ang="0">
                  <a:pos x="T0" y="T1"/>
                </a:cxn>
                <a:cxn ang="0">
                  <a:pos x="T2" y="T3"/>
                </a:cxn>
                <a:cxn ang="0">
                  <a:pos x="T4" y="T5"/>
                </a:cxn>
              </a:cxnLst>
              <a:rect l="0" t="0" r="r" b="b"/>
              <a:pathLst>
                <a:path w="41" h="27">
                  <a:moveTo>
                    <a:pt x="22" y="0"/>
                  </a:moveTo>
                  <a:cubicBezTo>
                    <a:pt x="41" y="12"/>
                    <a:pt x="24" y="27"/>
                    <a:pt x="8" y="20"/>
                  </a:cubicBezTo>
                  <a:cubicBezTo>
                    <a:pt x="0" y="7"/>
                    <a:pt x="8" y="0"/>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9" name="Freeform 13">
              <a:extLst>
                <a:ext uri="{FF2B5EF4-FFF2-40B4-BE49-F238E27FC236}">
                  <a16:creationId xmlns:a16="http://schemas.microsoft.com/office/drawing/2014/main" id="{9C2F7464-8655-05FA-0D45-937FA184760A}"/>
                </a:ext>
              </a:extLst>
            </p:cNvPr>
            <p:cNvSpPr>
              <a:spLocks/>
            </p:cNvSpPr>
            <p:nvPr/>
          </p:nvSpPr>
          <p:spPr bwMode="auto">
            <a:xfrm rot="5400000">
              <a:off x="11417787" y="3075050"/>
              <a:ext cx="124951" cy="69362"/>
            </a:xfrm>
            <a:custGeom>
              <a:avLst/>
              <a:gdLst>
                <a:gd name="T0" fmla="*/ 26 w 38"/>
                <a:gd name="T1" fmla="*/ 0 h 23"/>
                <a:gd name="T2" fmla="*/ 25 w 38"/>
                <a:gd name="T3" fmla="*/ 23 h 23"/>
                <a:gd name="T4" fmla="*/ 26 w 38"/>
                <a:gd name="T5" fmla="*/ 0 h 23"/>
              </a:gdLst>
              <a:ahLst/>
              <a:cxnLst>
                <a:cxn ang="0">
                  <a:pos x="T0" y="T1"/>
                </a:cxn>
                <a:cxn ang="0">
                  <a:pos x="T2" y="T3"/>
                </a:cxn>
                <a:cxn ang="0">
                  <a:pos x="T4" y="T5"/>
                </a:cxn>
              </a:cxnLst>
              <a:rect l="0" t="0" r="r" b="b"/>
              <a:pathLst>
                <a:path w="38" h="23">
                  <a:moveTo>
                    <a:pt x="26" y="0"/>
                  </a:moveTo>
                  <a:cubicBezTo>
                    <a:pt x="38" y="0"/>
                    <a:pt x="37" y="20"/>
                    <a:pt x="25" y="23"/>
                  </a:cubicBezTo>
                  <a:cubicBezTo>
                    <a:pt x="0" y="23"/>
                    <a:pt x="5" y="1"/>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0" name="Freeform 14">
              <a:extLst>
                <a:ext uri="{FF2B5EF4-FFF2-40B4-BE49-F238E27FC236}">
                  <a16:creationId xmlns:a16="http://schemas.microsoft.com/office/drawing/2014/main" id="{CBF0AFC3-49AC-4859-41E6-99B7D887E509}"/>
                </a:ext>
              </a:extLst>
            </p:cNvPr>
            <p:cNvSpPr>
              <a:spLocks/>
            </p:cNvSpPr>
            <p:nvPr/>
          </p:nvSpPr>
          <p:spPr bwMode="auto">
            <a:xfrm rot="5400000">
              <a:off x="11376729" y="3335597"/>
              <a:ext cx="134697" cy="84866"/>
            </a:xfrm>
            <a:custGeom>
              <a:avLst/>
              <a:gdLst>
                <a:gd name="T0" fmla="*/ 26 w 41"/>
                <a:gd name="T1" fmla="*/ 1 h 28"/>
                <a:gd name="T2" fmla="*/ 39 w 41"/>
                <a:gd name="T3" fmla="*/ 20 h 28"/>
                <a:gd name="T4" fmla="*/ 26 w 41"/>
                <a:gd name="T5" fmla="*/ 1 h 28"/>
              </a:gdLst>
              <a:ahLst/>
              <a:cxnLst>
                <a:cxn ang="0">
                  <a:pos x="T0" y="T1"/>
                </a:cxn>
                <a:cxn ang="0">
                  <a:pos x="T2" y="T3"/>
                </a:cxn>
                <a:cxn ang="0">
                  <a:pos x="T4" y="T5"/>
                </a:cxn>
              </a:cxnLst>
              <a:rect l="0" t="0" r="r" b="b"/>
              <a:pathLst>
                <a:path w="41" h="28">
                  <a:moveTo>
                    <a:pt x="26" y="1"/>
                  </a:moveTo>
                  <a:cubicBezTo>
                    <a:pt x="34" y="0"/>
                    <a:pt x="41" y="12"/>
                    <a:pt x="39" y="20"/>
                  </a:cubicBezTo>
                  <a:cubicBezTo>
                    <a:pt x="17" y="28"/>
                    <a:pt x="0" y="12"/>
                    <a:pt x="26"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 name="Freeform 16">
              <a:extLst>
                <a:ext uri="{FF2B5EF4-FFF2-40B4-BE49-F238E27FC236}">
                  <a16:creationId xmlns:a16="http://schemas.microsoft.com/office/drawing/2014/main" id="{A9584A9C-E593-995F-BEF3-9BA643B3B99C}"/>
                </a:ext>
              </a:extLst>
            </p:cNvPr>
            <p:cNvSpPr>
              <a:spLocks/>
            </p:cNvSpPr>
            <p:nvPr/>
          </p:nvSpPr>
          <p:spPr bwMode="auto">
            <a:xfrm rot="5400000">
              <a:off x="11360464" y="3934729"/>
              <a:ext cx="143559" cy="97107"/>
            </a:xfrm>
            <a:custGeom>
              <a:avLst/>
              <a:gdLst>
                <a:gd name="T0" fmla="*/ 31 w 44"/>
                <a:gd name="T1" fmla="*/ 1 h 32"/>
                <a:gd name="T2" fmla="*/ 43 w 44"/>
                <a:gd name="T3" fmla="*/ 15 h 32"/>
                <a:gd name="T4" fmla="*/ 31 w 44"/>
                <a:gd name="T5" fmla="*/ 1 h 32"/>
              </a:gdLst>
              <a:ahLst/>
              <a:cxnLst>
                <a:cxn ang="0">
                  <a:pos x="T0" y="T1"/>
                </a:cxn>
                <a:cxn ang="0">
                  <a:pos x="T2" y="T3"/>
                </a:cxn>
                <a:cxn ang="0">
                  <a:pos x="T4" y="T5"/>
                </a:cxn>
              </a:cxnLst>
              <a:rect l="0" t="0" r="r" b="b"/>
              <a:pathLst>
                <a:path w="44" h="32">
                  <a:moveTo>
                    <a:pt x="31" y="1"/>
                  </a:moveTo>
                  <a:cubicBezTo>
                    <a:pt x="40" y="0"/>
                    <a:pt x="44" y="8"/>
                    <a:pt x="43" y="15"/>
                  </a:cubicBezTo>
                  <a:cubicBezTo>
                    <a:pt x="29" y="32"/>
                    <a:pt x="0" y="6"/>
                    <a:pt x="3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2" name="Freeform 17">
              <a:extLst>
                <a:ext uri="{FF2B5EF4-FFF2-40B4-BE49-F238E27FC236}">
                  <a16:creationId xmlns:a16="http://schemas.microsoft.com/office/drawing/2014/main" id="{9ABF9FD4-9EC0-B18C-1703-57603EE43395}"/>
                </a:ext>
              </a:extLst>
            </p:cNvPr>
            <p:cNvSpPr>
              <a:spLocks/>
            </p:cNvSpPr>
            <p:nvPr/>
          </p:nvSpPr>
          <p:spPr bwMode="auto">
            <a:xfrm rot="5400000">
              <a:off x="11395443" y="5347417"/>
              <a:ext cx="94821" cy="69362"/>
            </a:xfrm>
            <a:custGeom>
              <a:avLst/>
              <a:gdLst>
                <a:gd name="T0" fmla="*/ 13 w 29"/>
                <a:gd name="T1" fmla="*/ 0 h 23"/>
                <a:gd name="T2" fmla="*/ 13 w 29"/>
                <a:gd name="T3" fmla="*/ 23 h 23"/>
                <a:gd name="T4" fmla="*/ 13 w 29"/>
                <a:gd name="T5" fmla="*/ 0 h 23"/>
              </a:gdLst>
              <a:ahLst/>
              <a:cxnLst>
                <a:cxn ang="0">
                  <a:pos x="T0" y="T1"/>
                </a:cxn>
                <a:cxn ang="0">
                  <a:pos x="T2" y="T3"/>
                </a:cxn>
                <a:cxn ang="0">
                  <a:pos x="T4" y="T5"/>
                </a:cxn>
              </a:cxnLst>
              <a:rect l="0" t="0" r="r" b="b"/>
              <a:pathLst>
                <a:path w="29" h="23">
                  <a:moveTo>
                    <a:pt x="13" y="0"/>
                  </a:moveTo>
                  <a:cubicBezTo>
                    <a:pt x="27" y="0"/>
                    <a:pt x="29" y="22"/>
                    <a:pt x="13" y="23"/>
                  </a:cubicBezTo>
                  <a:cubicBezTo>
                    <a:pt x="2" y="22"/>
                    <a:pt x="0" y="2"/>
                    <a:pt x="1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3" name="Freeform 21">
              <a:extLst>
                <a:ext uri="{FF2B5EF4-FFF2-40B4-BE49-F238E27FC236}">
                  <a16:creationId xmlns:a16="http://schemas.microsoft.com/office/drawing/2014/main" id="{3006FB98-4614-8E65-BDB7-4ABC46F86D8A}"/>
                </a:ext>
              </a:extLst>
            </p:cNvPr>
            <p:cNvSpPr>
              <a:spLocks/>
            </p:cNvSpPr>
            <p:nvPr/>
          </p:nvSpPr>
          <p:spPr bwMode="auto">
            <a:xfrm rot="5400000">
              <a:off x="11343434" y="5658571"/>
              <a:ext cx="140901" cy="102819"/>
            </a:xfrm>
            <a:custGeom>
              <a:avLst/>
              <a:gdLst>
                <a:gd name="T0" fmla="*/ 24 w 43"/>
                <a:gd name="T1" fmla="*/ 0 h 34"/>
                <a:gd name="T2" fmla="*/ 14 w 43"/>
                <a:gd name="T3" fmla="*/ 23 h 34"/>
                <a:gd name="T4" fmla="*/ 24 w 43"/>
                <a:gd name="T5" fmla="*/ 0 h 34"/>
              </a:gdLst>
              <a:ahLst/>
              <a:cxnLst>
                <a:cxn ang="0">
                  <a:pos x="T0" y="T1"/>
                </a:cxn>
                <a:cxn ang="0">
                  <a:pos x="T2" y="T3"/>
                </a:cxn>
                <a:cxn ang="0">
                  <a:pos x="T4" y="T5"/>
                </a:cxn>
              </a:cxnLst>
              <a:rect l="0" t="0" r="r" b="b"/>
              <a:pathLst>
                <a:path w="43" h="34">
                  <a:moveTo>
                    <a:pt x="24" y="0"/>
                  </a:moveTo>
                  <a:cubicBezTo>
                    <a:pt x="43" y="3"/>
                    <a:pt x="28" y="34"/>
                    <a:pt x="14" y="23"/>
                  </a:cubicBezTo>
                  <a:cubicBezTo>
                    <a:pt x="0" y="28"/>
                    <a:pt x="4" y="5"/>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4" name="Freeform 25">
              <a:extLst>
                <a:ext uri="{FF2B5EF4-FFF2-40B4-BE49-F238E27FC236}">
                  <a16:creationId xmlns:a16="http://schemas.microsoft.com/office/drawing/2014/main" id="{ADEF27A7-4A41-1CD1-2966-CC4B22BBBF0D}"/>
                </a:ext>
              </a:extLst>
            </p:cNvPr>
            <p:cNvSpPr>
              <a:spLocks/>
            </p:cNvSpPr>
            <p:nvPr/>
          </p:nvSpPr>
          <p:spPr bwMode="auto">
            <a:xfrm rot="5400000">
              <a:off x="11324095" y="6423833"/>
              <a:ext cx="134697" cy="93843"/>
            </a:xfrm>
            <a:custGeom>
              <a:avLst/>
              <a:gdLst>
                <a:gd name="T0" fmla="*/ 23 w 41"/>
                <a:gd name="T1" fmla="*/ 0 h 31"/>
                <a:gd name="T2" fmla="*/ 17 w 41"/>
                <a:gd name="T3" fmla="*/ 25 h 31"/>
                <a:gd name="T4" fmla="*/ 23 w 41"/>
                <a:gd name="T5" fmla="*/ 0 h 31"/>
              </a:gdLst>
              <a:ahLst/>
              <a:cxnLst>
                <a:cxn ang="0">
                  <a:pos x="T0" y="T1"/>
                </a:cxn>
                <a:cxn ang="0">
                  <a:pos x="T2" y="T3"/>
                </a:cxn>
                <a:cxn ang="0">
                  <a:pos x="T4" y="T5"/>
                </a:cxn>
              </a:cxnLst>
              <a:rect l="0" t="0" r="r" b="b"/>
              <a:pathLst>
                <a:path w="41" h="31">
                  <a:moveTo>
                    <a:pt x="23" y="0"/>
                  </a:moveTo>
                  <a:cubicBezTo>
                    <a:pt x="40" y="1"/>
                    <a:pt x="41" y="31"/>
                    <a:pt x="17" y="25"/>
                  </a:cubicBezTo>
                  <a:cubicBezTo>
                    <a:pt x="0" y="7"/>
                    <a:pt x="17" y="4"/>
                    <a:pt x="2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5" name="Freeform 29">
              <a:extLst>
                <a:ext uri="{FF2B5EF4-FFF2-40B4-BE49-F238E27FC236}">
                  <a16:creationId xmlns:a16="http://schemas.microsoft.com/office/drawing/2014/main" id="{352E4D2A-9859-3E6C-B672-45B1890E7644}"/>
                </a:ext>
              </a:extLst>
            </p:cNvPr>
            <p:cNvSpPr>
              <a:spLocks/>
            </p:cNvSpPr>
            <p:nvPr/>
          </p:nvSpPr>
          <p:spPr bwMode="auto">
            <a:xfrm rot="5400000">
              <a:off x="11324317" y="5897278"/>
              <a:ext cx="118747" cy="120771"/>
            </a:xfrm>
            <a:custGeom>
              <a:avLst/>
              <a:gdLst>
                <a:gd name="T0" fmla="*/ 16 w 36"/>
                <a:gd name="T1" fmla="*/ 4 h 40"/>
                <a:gd name="T2" fmla="*/ 34 w 36"/>
                <a:gd name="T3" fmla="*/ 15 h 40"/>
                <a:gd name="T4" fmla="*/ 16 w 36"/>
                <a:gd name="T5" fmla="*/ 4 h 40"/>
              </a:gdLst>
              <a:ahLst/>
              <a:cxnLst>
                <a:cxn ang="0">
                  <a:pos x="T0" y="T1"/>
                </a:cxn>
                <a:cxn ang="0">
                  <a:pos x="T2" y="T3"/>
                </a:cxn>
                <a:cxn ang="0">
                  <a:pos x="T4" y="T5"/>
                </a:cxn>
              </a:cxnLst>
              <a:rect l="0" t="0" r="r" b="b"/>
              <a:pathLst>
                <a:path w="36" h="40">
                  <a:moveTo>
                    <a:pt x="16" y="4"/>
                  </a:moveTo>
                  <a:cubicBezTo>
                    <a:pt x="36" y="5"/>
                    <a:pt x="33" y="0"/>
                    <a:pt x="34" y="15"/>
                  </a:cubicBezTo>
                  <a:cubicBezTo>
                    <a:pt x="34" y="40"/>
                    <a:pt x="0" y="22"/>
                    <a:pt x="16" y="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6" name="Freeform 31">
              <a:extLst>
                <a:ext uri="{FF2B5EF4-FFF2-40B4-BE49-F238E27FC236}">
                  <a16:creationId xmlns:a16="http://schemas.microsoft.com/office/drawing/2014/main" id="{69FB932A-70B3-DDE9-2A45-D7233E0AC6BB}"/>
                </a:ext>
              </a:extLst>
            </p:cNvPr>
            <p:cNvSpPr>
              <a:spLocks/>
            </p:cNvSpPr>
            <p:nvPr/>
          </p:nvSpPr>
          <p:spPr bwMode="auto">
            <a:xfrm rot="5400000">
              <a:off x="11356013" y="6183127"/>
              <a:ext cx="131153" cy="72626"/>
            </a:xfrm>
            <a:custGeom>
              <a:avLst/>
              <a:gdLst>
                <a:gd name="T0" fmla="*/ 24 w 40"/>
                <a:gd name="T1" fmla="*/ 0 h 24"/>
                <a:gd name="T2" fmla="*/ 25 w 40"/>
                <a:gd name="T3" fmla="*/ 24 h 24"/>
                <a:gd name="T4" fmla="*/ 24 w 40"/>
                <a:gd name="T5" fmla="*/ 0 h 24"/>
              </a:gdLst>
              <a:ahLst/>
              <a:cxnLst>
                <a:cxn ang="0">
                  <a:pos x="T0" y="T1"/>
                </a:cxn>
                <a:cxn ang="0">
                  <a:pos x="T2" y="T3"/>
                </a:cxn>
                <a:cxn ang="0">
                  <a:pos x="T4" y="T5"/>
                </a:cxn>
              </a:cxnLst>
              <a:rect l="0" t="0" r="r" b="b"/>
              <a:pathLst>
                <a:path w="40" h="24">
                  <a:moveTo>
                    <a:pt x="24" y="0"/>
                  </a:moveTo>
                  <a:cubicBezTo>
                    <a:pt x="40" y="0"/>
                    <a:pt x="38" y="20"/>
                    <a:pt x="25" y="24"/>
                  </a:cubicBezTo>
                  <a:cubicBezTo>
                    <a:pt x="0" y="22"/>
                    <a:pt x="6" y="4"/>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7" name="Freeform 32">
              <a:extLst>
                <a:ext uri="{FF2B5EF4-FFF2-40B4-BE49-F238E27FC236}">
                  <a16:creationId xmlns:a16="http://schemas.microsoft.com/office/drawing/2014/main" id="{81A25C00-74E0-0A5D-1B6F-A3BA18F01EF4}"/>
                </a:ext>
              </a:extLst>
            </p:cNvPr>
            <p:cNvSpPr>
              <a:spLocks/>
            </p:cNvSpPr>
            <p:nvPr/>
          </p:nvSpPr>
          <p:spPr bwMode="auto">
            <a:xfrm rot="5400000">
              <a:off x="11104198" y="3296179"/>
              <a:ext cx="144445" cy="106083"/>
            </a:xfrm>
            <a:custGeom>
              <a:avLst/>
              <a:gdLst>
                <a:gd name="T0" fmla="*/ 28 w 44"/>
                <a:gd name="T1" fmla="*/ 0 h 35"/>
                <a:gd name="T2" fmla="*/ 42 w 44"/>
                <a:gd name="T3" fmla="*/ 21 h 35"/>
                <a:gd name="T4" fmla="*/ 28 w 44"/>
                <a:gd name="T5" fmla="*/ 0 h 35"/>
              </a:gdLst>
              <a:ahLst/>
              <a:cxnLst>
                <a:cxn ang="0">
                  <a:pos x="T0" y="T1"/>
                </a:cxn>
                <a:cxn ang="0">
                  <a:pos x="T2" y="T3"/>
                </a:cxn>
                <a:cxn ang="0">
                  <a:pos x="T4" y="T5"/>
                </a:cxn>
              </a:cxnLst>
              <a:rect l="0" t="0" r="r" b="b"/>
              <a:pathLst>
                <a:path w="44" h="35">
                  <a:moveTo>
                    <a:pt x="28" y="0"/>
                  </a:moveTo>
                  <a:cubicBezTo>
                    <a:pt x="36" y="1"/>
                    <a:pt x="44" y="12"/>
                    <a:pt x="42" y="21"/>
                  </a:cubicBezTo>
                  <a:cubicBezTo>
                    <a:pt x="23" y="35"/>
                    <a:pt x="0" y="7"/>
                    <a:pt x="2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8" name="Freeform 33">
              <a:extLst>
                <a:ext uri="{FF2B5EF4-FFF2-40B4-BE49-F238E27FC236}">
                  <a16:creationId xmlns:a16="http://schemas.microsoft.com/office/drawing/2014/main" id="{AF7C227D-4849-8B09-14B2-1B5B19F19F14}"/>
                </a:ext>
              </a:extLst>
            </p:cNvPr>
            <p:cNvSpPr>
              <a:spLocks/>
            </p:cNvSpPr>
            <p:nvPr/>
          </p:nvSpPr>
          <p:spPr bwMode="auto">
            <a:xfrm rot="5400000">
              <a:off x="11134111" y="4387490"/>
              <a:ext cx="151535" cy="75075"/>
            </a:xfrm>
            <a:custGeom>
              <a:avLst/>
              <a:gdLst>
                <a:gd name="T0" fmla="*/ 23 w 46"/>
                <a:gd name="T1" fmla="*/ 0 h 25"/>
                <a:gd name="T2" fmla="*/ 29 w 46"/>
                <a:gd name="T3" fmla="*/ 25 h 25"/>
                <a:gd name="T4" fmla="*/ 23 w 46"/>
                <a:gd name="T5" fmla="*/ 0 h 25"/>
              </a:gdLst>
              <a:ahLst/>
              <a:cxnLst>
                <a:cxn ang="0">
                  <a:pos x="T0" y="T1"/>
                </a:cxn>
                <a:cxn ang="0">
                  <a:pos x="T2" y="T3"/>
                </a:cxn>
                <a:cxn ang="0">
                  <a:pos x="T4" y="T5"/>
                </a:cxn>
              </a:cxnLst>
              <a:rect l="0" t="0" r="r" b="b"/>
              <a:pathLst>
                <a:path w="46" h="25">
                  <a:moveTo>
                    <a:pt x="23" y="0"/>
                  </a:moveTo>
                  <a:cubicBezTo>
                    <a:pt x="32" y="1"/>
                    <a:pt x="46" y="21"/>
                    <a:pt x="29" y="25"/>
                  </a:cubicBezTo>
                  <a:cubicBezTo>
                    <a:pt x="10" y="23"/>
                    <a:pt x="0" y="9"/>
                    <a:pt x="2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9" name="Freeform 34">
              <a:extLst>
                <a:ext uri="{FF2B5EF4-FFF2-40B4-BE49-F238E27FC236}">
                  <a16:creationId xmlns:a16="http://schemas.microsoft.com/office/drawing/2014/main" id="{BEB72F39-DB42-7745-A1B5-4DDAFDF8C47B}"/>
                </a:ext>
              </a:extLst>
            </p:cNvPr>
            <p:cNvSpPr>
              <a:spLocks/>
            </p:cNvSpPr>
            <p:nvPr/>
          </p:nvSpPr>
          <p:spPr bwMode="auto">
            <a:xfrm rot="5400000">
              <a:off x="11138041" y="5384813"/>
              <a:ext cx="134697" cy="84051"/>
            </a:xfrm>
            <a:custGeom>
              <a:avLst/>
              <a:gdLst>
                <a:gd name="T0" fmla="*/ 22 w 41"/>
                <a:gd name="T1" fmla="*/ 0 h 28"/>
                <a:gd name="T2" fmla="*/ 8 w 41"/>
                <a:gd name="T3" fmla="*/ 21 h 28"/>
                <a:gd name="T4" fmla="*/ 22 w 41"/>
                <a:gd name="T5" fmla="*/ 0 h 28"/>
              </a:gdLst>
              <a:ahLst/>
              <a:cxnLst>
                <a:cxn ang="0">
                  <a:pos x="T0" y="T1"/>
                </a:cxn>
                <a:cxn ang="0">
                  <a:pos x="T2" y="T3"/>
                </a:cxn>
                <a:cxn ang="0">
                  <a:pos x="T4" y="T5"/>
                </a:cxn>
              </a:cxnLst>
              <a:rect l="0" t="0" r="r" b="b"/>
              <a:pathLst>
                <a:path w="41" h="28">
                  <a:moveTo>
                    <a:pt x="22" y="0"/>
                  </a:moveTo>
                  <a:cubicBezTo>
                    <a:pt x="41" y="13"/>
                    <a:pt x="24" y="28"/>
                    <a:pt x="8" y="21"/>
                  </a:cubicBezTo>
                  <a:cubicBezTo>
                    <a:pt x="0" y="8"/>
                    <a:pt x="8" y="0"/>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0" name="Freeform 35">
              <a:extLst>
                <a:ext uri="{FF2B5EF4-FFF2-40B4-BE49-F238E27FC236}">
                  <a16:creationId xmlns:a16="http://schemas.microsoft.com/office/drawing/2014/main" id="{31176FBB-3E88-5B85-B3AA-003738DBBB87}"/>
                </a:ext>
              </a:extLst>
            </p:cNvPr>
            <p:cNvSpPr>
              <a:spLocks/>
            </p:cNvSpPr>
            <p:nvPr/>
          </p:nvSpPr>
          <p:spPr bwMode="auto">
            <a:xfrm rot="5400000">
              <a:off x="11133693" y="4595717"/>
              <a:ext cx="131153" cy="84866"/>
            </a:xfrm>
            <a:custGeom>
              <a:avLst/>
              <a:gdLst>
                <a:gd name="T0" fmla="*/ 27 w 40"/>
                <a:gd name="T1" fmla="*/ 1 h 28"/>
                <a:gd name="T2" fmla="*/ 38 w 40"/>
                <a:gd name="T3" fmla="*/ 17 h 28"/>
                <a:gd name="T4" fmla="*/ 27 w 40"/>
                <a:gd name="T5" fmla="*/ 1 h 28"/>
              </a:gdLst>
              <a:ahLst/>
              <a:cxnLst>
                <a:cxn ang="0">
                  <a:pos x="T0" y="T1"/>
                </a:cxn>
                <a:cxn ang="0">
                  <a:pos x="T2" y="T3"/>
                </a:cxn>
                <a:cxn ang="0">
                  <a:pos x="T4" y="T5"/>
                </a:cxn>
              </a:cxnLst>
              <a:rect l="0" t="0" r="r" b="b"/>
              <a:pathLst>
                <a:path w="40" h="28">
                  <a:moveTo>
                    <a:pt x="27" y="1"/>
                  </a:moveTo>
                  <a:cubicBezTo>
                    <a:pt x="35" y="0"/>
                    <a:pt x="40" y="10"/>
                    <a:pt x="38" y="17"/>
                  </a:cubicBezTo>
                  <a:cubicBezTo>
                    <a:pt x="17" y="28"/>
                    <a:pt x="0" y="7"/>
                    <a:pt x="27"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1" name="Freeform 36">
              <a:extLst>
                <a:ext uri="{FF2B5EF4-FFF2-40B4-BE49-F238E27FC236}">
                  <a16:creationId xmlns:a16="http://schemas.microsoft.com/office/drawing/2014/main" id="{5E70B554-0EA2-DB2E-C339-630BFE7BB5B7}"/>
                </a:ext>
              </a:extLst>
            </p:cNvPr>
            <p:cNvSpPr>
              <a:spLocks/>
            </p:cNvSpPr>
            <p:nvPr/>
          </p:nvSpPr>
          <p:spPr bwMode="auto">
            <a:xfrm rot="5400000">
              <a:off x="11105830" y="6046702"/>
              <a:ext cx="144445" cy="102819"/>
            </a:xfrm>
            <a:custGeom>
              <a:avLst/>
              <a:gdLst>
                <a:gd name="T0" fmla="*/ 31 w 44"/>
                <a:gd name="T1" fmla="*/ 1 h 34"/>
                <a:gd name="T2" fmla="*/ 25 w 44"/>
                <a:gd name="T3" fmla="*/ 22 h 34"/>
                <a:gd name="T4" fmla="*/ 31 w 44"/>
                <a:gd name="T5" fmla="*/ 1 h 34"/>
              </a:gdLst>
              <a:ahLst/>
              <a:cxnLst>
                <a:cxn ang="0">
                  <a:pos x="T0" y="T1"/>
                </a:cxn>
                <a:cxn ang="0">
                  <a:pos x="T2" y="T3"/>
                </a:cxn>
                <a:cxn ang="0">
                  <a:pos x="T4" y="T5"/>
                </a:cxn>
              </a:cxnLst>
              <a:rect l="0" t="0" r="r" b="b"/>
              <a:pathLst>
                <a:path w="44" h="34">
                  <a:moveTo>
                    <a:pt x="31" y="1"/>
                  </a:moveTo>
                  <a:cubicBezTo>
                    <a:pt x="44" y="3"/>
                    <a:pt x="38" y="34"/>
                    <a:pt x="25" y="22"/>
                  </a:cubicBezTo>
                  <a:cubicBezTo>
                    <a:pt x="0" y="28"/>
                    <a:pt x="14" y="0"/>
                    <a:pt x="3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2" name="Freeform 37">
              <a:extLst>
                <a:ext uri="{FF2B5EF4-FFF2-40B4-BE49-F238E27FC236}">
                  <a16:creationId xmlns:a16="http://schemas.microsoft.com/office/drawing/2014/main" id="{52CF37B3-817A-F2FE-427F-8786F8E4A0FD}"/>
                </a:ext>
              </a:extLst>
            </p:cNvPr>
            <p:cNvSpPr>
              <a:spLocks/>
            </p:cNvSpPr>
            <p:nvPr/>
          </p:nvSpPr>
          <p:spPr bwMode="auto">
            <a:xfrm rot="5400000">
              <a:off x="11117596" y="3060239"/>
              <a:ext cx="115202" cy="121588"/>
            </a:xfrm>
            <a:custGeom>
              <a:avLst/>
              <a:gdLst>
                <a:gd name="T0" fmla="*/ 16 w 35"/>
                <a:gd name="T1" fmla="*/ 4 h 40"/>
                <a:gd name="T2" fmla="*/ 33 w 35"/>
                <a:gd name="T3" fmla="*/ 15 h 40"/>
                <a:gd name="T4" fmla="*/ 16 w 35"/>
                <a:gd name="T5" fmla="*/ 4 h 40"/>
              </a:gdLst>
              <a:ahLst/>
              <a:cxnLst>
                <a:cxn ang="0">
                  <a:pos x="T0" y="T1"/>
                </a:cxn>
                <a:cxn ang="0">
                  <a:pos x="T2" y="T3"/>
                </a:cxn>
                <a:cxn ang="0">
                  <a:pos x="T4" y="T5"/>
                </a:cxn>
              </a:cxnLst>
              <a:rect l="0" t="0" r="r" b="b"/>
              <a:pathLst>
                <a:path w="35" h="40">
                  <a:moveTo>
                    <a:pt x="16" y="4"/>
                  </a:moveTo>
                  <a:cubicBezTo>
                    <a:pt x="35" y="4"/>
                    <a:pt x="32" y="0"/>
                    <a:pt x="33" y="15"/>
                  </a:cubicBezTo>
                  <a:cubicBezTo>
                    <a:pt x="34" y="40"/>
                    <a:pt x="0" y="22"/>
                    <a:pt x="16" y="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3" name="Freeform 38">
              <a:extLst>
                <a:ext uri="{FF2B5EF4-FFF2-40B4-BE49-F238E27FC236}">
                  <a16:creationId xmlns:a16="http://schemas.microsoft.com/office/drawing/2014/main" id="{9FDE06FB-F594-CA07-18B7-74BB01694526}"/>
                </a:ext>
              </a:extLst>
            </p:cNvPr>
            <p:cNvSpPr>
              <a:spLocks/>
            </p:cNvSpPr>
            <p:nvPr/>
          </p:nvSpPr>
          <p:spPr bwMode="auto">
            <a:xfrm rot="5400000">
              <a:off x="11125265" y="4900335"/>
              <a:ext cx="127608" cy="69362"/>
            </a:xfrm>
            <a:custGeom>
              <a:avLst/>
              <a:gdLst>
                <a:gd name="T0" fmla="*/ 26 w 39"/>
                <a:gd name="T1" fmla="*/ 0 h 23"/>
                <a:gd name="T2" fmla="*/ 26 w 39"/>
                <a:gd name="T3" fmla="*/ 23 h 23"/>
                <a:gd name="T4" fmla="*/ 26 w 39"/>
                <a:gd name="T5" fmla="*/ 0 h 23"/>
              </a:gdLst>
              <a:ahLst/>
              <a:cxnLst>
                <a:cxn ang="0">
                  <a:pos x="T0" y="T1"/>
                </a:cxn>
                <a:cxn ang="0">
                  <a:pos x="T2" y="T3"/>
                </a:cxn>
                <a:cxn ang="0">
                  <a:pos x="T4" y="T5"/>
                </a:cxn>
              </a:cxnLst>
              <a:rect l="0" t="0" r="r" b="b"/>
              <a:pathLst>
                <a:path w="39" h="23">
                  <a:moveTo>
                    <a:pt x="26" y="0"/>
                  </a:moveTo>
                  <a:cubicBezTo>
                    <a:pt x="39" y="1"/>
                    <a:pt x="38" y="21"/>
                    <a:pt x="26" y="23"/>
                  </a:cubicBezTo>
                  <a:cubicBezTo>
                    <a:pt x="0" y="23"/>
                    <a:pt x="5" y="2"/>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4" name="Freeform 39">
              <a:extLst>
                <a:ext uri="{FF2B5EF4-FFF2-40B4-BE49-F238E27FC236}">
                  <a16:creationId xmlns:a16="http://schemas.microsoft.com/office/drawing/2014/main" id="{A6E63572-A398-D4E7-A1C9-251A89022915}"/>
                </a:ext>
              </a:extLst>
            </p:cNvPr>
            <p:cNvSpPr>
              <a:spLocks/>
            </p:cNvSpPr>
            <p:nvPr/>
          </p:nvSpPr>
          <p:spPr bwMode="auto">
            <a:xfrm rot="5400000">
              <a:off x="11117373" y="5141456"/>
              <a:ext cx="131153" cy="81603"/>
            </a:xfrm>
            <a:custGeom>
              <a:avLst/>
              <a:gdLst>
                <a:gd name="T0" fmla="*/ 25 w 40"/>
                <a:gd name="T1" fmla="*/ 0 h 27"/>
                <a:gd name="T2" fmla="*/ 38 w 40"/>
                <a:gd name="T3" fmla="*/ 20 h 27"/>
                <a:gd name="T4" fmla="*/ 25 w 40"/>
                <a:gd name="T5" fmla="*/ 0 h 27"/>
              </a:gdLst>
              <a:ahLst/>
              <a:cxnLst>
                <a:cxn ang="0">
                  <a:pos x="T0" y="T1"/>
                </a:cxn>
                <a:cxn ang="0">
                  <a:pos x="T2" y="T3"/>
                </a:cxn>
                <a:cxn ang="0">
                  <a:pos x="T4" y="T5"/>
                </a:cxn>
              </a:cxnLst>
              <a:rect l="0" t="0" r="r" b="b"/>
              <a:pathLst>
                <a:path w="40" h="27">
                  <a:moveTo>
                    <a:pt x="25" y="0"/>
                  </a:moveTo>
                  <a:cubicBezTo>
                    <a:pt x="34" y="0"/>
                    <a:pt x="40" y="11"/>
                    <a:pt x="38" y="20"/>
                  </a:cubicBezTo>
                  <a:cubicBezTo>
                    <a:pt x="17" y="27"/>
                    <a:pt x="0" y="12"/>
                    <a:pt x="2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5" name="Freeform 40">
              <a:extLst>
                <a:ext uri="{FF2B5EF4-FFF2-40B4-BE49-F238E27FC236}">
                  <a16:creationId xmlns:a16="http://schemas.microsoft.com/office/drawing/2014/main" id="{74999035-4967-C240-A98E-1E549DBA462E}"/>
                </a:ext>
              </a:extLst>
            </p:cNvPr>
            <p:cNvSpPr>
              <a:spLocks/>
            </p:cNvSpPr>
            <p:nvPr/>
          </p:nvSpPr>
          <p:spPr bwMode="auto">
            <a:xfrm rot="5400000">
              <a:off x="11112337" y="2598157"/>
              <a:ext cx="134697" cy="81603"/>
            </a:xfrm>
            <a:custGeom>
              <a:avLst/>
              <a:gdLst>
                <a:gd name="T0" fmla="*/ 19 w 41"/>
                <a:gd name="T1" fmla="*/ 0 h 27"/>
                <a:gd name="T2" fmla="*/ 7 w 41"/>
                <a:gd name="T3" fmla="*/ 20 h 27"/>
                <a:gd name="T4" fmla="*/ 19 w 41"/>
                <a:gd name="T5" fmla="*/ 0 h 27"/>
              </a:gdLst>
              <a:ahLst/>
              <a:cxnLst>
                <a:cxn ang="0">
                  <a:pos x="T0" y="T1"/>
                </a:cxn>
                <a:cxn ang="0">
                  <a:pos x="T2" y="T3"/>
                </a:cxn>
                <a:cxn ang="0">
                  <a:pos x="T4" y="T5"/>
                </a:cxn>
              </a:cxnLst>
              <a:rect l="0" t="0" r="r" b="b"/>
              <a:pathLst>
                <a:path w="41" h="27">
                  <a:moveTo>
                    <a:pt x="19" y="0"/>
                  </a:moveTo>
                  <a:cubicBezTo>
                    <a:pt x="41" y="9"/>
                    <a:pt x="28" y="27"/>
                    <a:pt x="7" y="20"/>
                  </a:cubicBezTo>
                  <a:cubicBezTo>
                    <a:pt x="0" y="8"/>
                    <a:pt x="7" y="1"/>
                    <a:pt x="1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6" name="Freeform 41">
              <a:extLst>
                <a:ext uri="{FF2B5EF4-FFF2-40B4-BE49-F238E27FC236}">
                  <a16:creationId xmlns:a16="http://schemas.microsoft.com/office/drawing/2014/main" id="{B0498BD8-0F82-65B3-3AF6-89367D95999D}"/>
                </a:ext>
              </a:extLst>
            </p:cNvPr>
            <p:cNvSpPr>
              <a:spLocks/>
            </p:cNvSpPr>
            <p:nvPr/>
          </p:nvSpPr>
          <p:spPr bwMode="auto">
            <a:xfrm rot="5400000">
              <a:off x="11105830" y="6278710"/>
              <a:ext cx="144445" cy="78339"/>
            </a:xfrm>
            <a:custGeom>
              <a:avLst/>
              <a:gdLst>
                <a:gd name="T0" fmla="*/ 29 w 44"/>
                <a:gd name="T1" fmla="*/ 0 h 26"/>
                <a:gd name="T2" fmla="*/ 26 w 44"/>
                <a:gd name="T3" fmla="*/ 26 h 26"/>
                <a:gd name="T4" fmla="*/ 29 w 44"/>
                <a:gd name="T5" fmla="*/ 0 h 26"/>
              </a:gdLst>
              <a:ahLst/>
              <a:cxnLst>
                <a:cxn ang="0">
                  <a:pos x="T0" y="T1"/>
                </a:cxn>
                <a:cxn ang="0">
                  <a:pos x="T2" y="T3"/>
                </a:cxn>
                <a:cxn ang="0">
                  <a:pos x="T4" y="T5"/>
                </a:cxn>
              </a:cxnLst>
              <a:rect l="0" t="0" r="r" b="b"/>
              <a:pathLst>
                <a:path w="44" h="26">
                  <a:moveTo>
                    <a:pt x="29" y="0"/>
                  </a:moveTo>
                  <a:cubicBezTo>
                    <a:pt x="44" y="3"/>
                    <a:pt x="40" y="22"/>
                    <a:pt x="26" y="26"/>
                  </a:cubicBezTo>
                  <a:cubicBezTo>
                    <a:pt x="0" y="25"/>
                    <a:pt x="11" y="6"/>
                    <a:pt x="2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7" name="Freeform 42">
              <a:extLst>
                <a:ext uri="{FF2B5EF4-FFF2-40B4-BE49-F238E27FC236}">
                  <a16:creationId xmlns:a16="http://schemas.microsoft.com/office/drawing/2014/main" id="{74E935AD-4D41-3ECF-41ED-F4867DD468C6}"/>
                </a:ext>
              </a:extLst>
            </p:cNvPr>
            <p:cNvSpPr>
              <a:spLocks/>
            </p:cNvSpPr>
            <p:nvPr/>
          </p:nvSpPr>
          <p:spPr bwMode="auto">
            <a:xfrm rot="5400000">
              <a:off x="11093998" y="5596726"/>
              <a:ext cx="144445" cy="97107"/>
            </a:xfrm>
            <a:custGeom>
              <a:avLst/>
              <a:gdLst>
                <a:gd name="T0" fmla="*/ 31 w 44"/>
                <a:gd name="T1" fmla="*/ 1 h 32"/>
                <a:gd name="T2" fmla="*/ 43 w 44"/>
                <a:gd name="T3" fmla="*/ 16 h 32"/>
                <a:gd name="T4" fmla="*/ 31 w 44"/>
                <a:gd name="T5" fmla="*/ 1 h 32"/>
              </a:gdLst>
              <a:ahLst/>
              <a:cxnLst>
                <a:cxn ang="0">
                  <a:pos x="T0" y="T1"/>
                </a:cxn>
                <a:cxn ang="0">
                  <a:pos x="T2" y="T3"/>
                </a:cxn>
                <a:cxn ang="0">
                  <a:pos x="T4" y="T5"/>
                </a:cxn>
              </a:cxnLst>
              <a:rect l="0" t="0" r="r" b="b"/>
              <a:pathLst>
                <a:path w="44" h="32">
                  <a:moveTo>
                    <a:pt x="31" y="1"/>
                  </a:moveTo>
                  <a:cubicBezTo>
                    <a:pt x="40" y="0"/>
                    <a:pt x="44" y="8"/>
                    <a:pt x="43" y="16"/>
                  </a:cubicBezTo>
                  <a:cubicBezTo>
                    <a:pt x="29" y="32"/>
                    <a:pt x="0" y="7"/>
                    <a:pt x="3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8" name="Freeform 44">
              <a:extLst>
                <a:ext uri="{FF2B5EF4-FFF2-40B4-BE49-F238E27FC236}">
                  <a16:creationId xmlns:a16="http://schemas.microsoft.com/office/drawing/2014/main" id="{8617919B-E5DC-00F6-D38E-9CCCD4F5EC59}"/>
                </a:ext>
              </a:extLst>
            </p:cNvPr>
            <p:cNvSpPr>
              <a:spLocks/>
            </p:cNvSpPr>
            <p:nvPr/>
          </p:nvSpPr>
          <p:spPr bwMode="auto">
            <a:xfrm rot="5400000">
              <a:off x="11097788" y="4080854"/>
              <a:ext cx="131153" cy="84866"/>
            </a:xfrm>
            <a:custGeom>
              <a:avLst/>
              <a:gdLst>
                <a:gd name="T0" fmla="*/ 27 w 40"/>
                <a:gd name="T1" fmla="*/ 1 h 28"/>
                <a:gd name="T2" fmla="*/ 38 w 40"/>
                <a:gd name="T3" fmla="*/ 17 h 28"/>
                <a:gd name="T4" fmla="*/ 27 w 40"/>
                <a:gd name="T5" fmla="*/ 1 h 28"/>
              </a:gdLst>
              <a:ahLst/>
              <a:cxnLst>
                <a:cxn ang="0">
                  <a:pos x="T0" y="T1"/>
                </a:cxn>
                <a:cxn ang="0">
                  <a:pos x="T2" y="T3"/>
                </a:cxn>
                <a:cxn ang="0">
                  <a:pos x="T4" y="T5"/>
                </a:cxn>
              </a:cxnLst>
              <a:rect l="0" t="0" r="r" b="b"/>
              <a:pathLst>
                <a:path w="40" h="28">
                  <a:moveTo>
                    <a:pt x="27" y="1"/>
                  </a:moveTo>
                  <a:cubicBezTo>
                    <a:pt x="35" y="0"/>
                    <a:pt x="40" y="10"/>
                    <a:pt x="38" y="17"/>
                  </a:cubicBezTo>
                  <a:cubicBezTo>
                    <a:pt x="17" y="28"/>
                    <a:pt x="0" y="7"/>
                    <a:pt x="27"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9" name="Freeform 45">
              <a:extLst>
                <a:ext uri="{FF2B5EF4-FFF2-40B4-BE49-F238E27FC236}">
                  <a16:creationId xmlns:a16="http://schemas.microsoft.com/office/drawing/2014/main" id="{B2E0D53A-FCAA-3B78-C1C5-E83F9B847505}"/>
                </a:ext>
              </a:extLst>
            </p:cNvPr>
            <p:cNvSpPr>
              <a:spLocks/>
            </p:cNvSpPr>
            <p:nvPr/>
          </p:nvSpPr>
          <p:spPr bwMode="auto">
            <a:xfrm rot="5400000">
              <a:off x="11075637" y="5836680"/>
              <a:ext cx="144445" cy="102819"/>
            </a:xfrm>
            <a:custGeom>
              <a:avLst/>
              <a:gdLst>
                <a:gd name="T0" fmla="*/ 31 w 44"/>
                <a:gd name="T1" fmla="*/ 0 h 34"/>
                <a:gd name="T2" fmla="*/ 42 w 44"/>
                <a:gd name="T3" fmla="*/ 19 h 34"/>
                <a:gd name="T4" fmla="*/ 31 w 44"/>
                <a:gd name="T5" fmla="*/ 0 h 34"/>
              </a:gdLst>
              <a:ahLst/>
              <a:cxnLst>
                <a:cxn ang="0">
                  <a:pos x="T0" y="T1"/>
                </a:cxn>
                <a:cxn ang="0">
                  <a:pos x="T2" y="T3"/>
                </a:cxn>
                <a:cxn ang="0">
                  <a:pos x="T4" y="T5"/>
                </a:cxn>
              </a:cxnLst>
              <a:rect l="0" t="0" r="r" b="b"/>
              <a:pathLst>
                <a:path w="44" h="34">
                  <a:moveTo>
                    <a:pt x="31" y="0"/>
                  </a:moveTo>
                  <a:cubicBezTo>
                    <a:pt x="39" y="0"/>
                    <a:pt x="44" y="12"/>
                    <a:pt x="42" y="19"/>
                  </a:cubicBezTo>
                  <a:cubicBezTo>
                    <a:pt x="25" y="34"/>
                    <a:pt x="0" y="8"/>
                    <a:pt x="3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0" name="Freeform 46">
              <a:extLst>
                <a:ext uri="{FF2B5EF4-FFF2-40B4-BE49-F238E27FC236}">
                  <a16:creationId xmlns:a16="http://schemas.microsoft.com/office/drawing/2014/main" id="{9C236E82-3AFE-05C6-FB40-EE5B49549F7B}"/>
                </a:ext>
              </a:extLst>
            </p:cNvPr>
            <p:cNvSpPr>
              <a:spLocks/>
            </p:cNvSpPr>
            <p:nvPr/>
          </p:nvSpPr>
          <p:spPr bwMode="auto">
            <a:xfrm rot="5400000">
              <a:off x="11124696" y="2830776"/>
              <a:ext cx="121406" cy="81603"/>
            </a:xfrm>
            <a:custGeom>
              <a:avLst/>
              <a:gdLst>
                <a:gd name="T0" fmla="*/ 19 w 37"/>
                <a:gd name="T1" fmla="*/ 1 h 27"/>
                <a:gd name="T2" fmla="*/ 21 w 37"/>
                <a:gd name="T3" fmla="*/ 27 h 27"/>
                <a:gd name="T4" fmla="*/ 19 w 37"/>
                <a:gd name="T5" fmla="*/ 1 h 27"/>
              </a:gdLst>
              <a:ahLst/>
              <a:cxnLst>
                <a:cxn ang="0">
                  <a:pos x="T0" y="T1"/>
                </a:cxn>
                <a:cxn ang="0">
                  <a:pos x="T2" y="T3"/>
                </a:cxn>
                <a:cxn ang="0">
                  <a:pos x="T4" y="T5"/>
                </a:cxn>
              </a:cxnLst>
              <a:rect l="0" t="0" r="r" b="b"/>
              <a:pathLst>
                <a:path w="37" h="27">
                  <a:moveTo>
                    <a:pt x="19" y="1"/>
                  </a:moveTo>
                  <a:cubicBezTo>
                    <a:pt x="31" y="2"/>
                    <a:pt x="37" y="24"/>
                    <a:pt x="21" y="27"/>
                  </a:cubicBezTo>
                  <a:cubicBezTo>
                    <a:pt x="1" y="27"/>
                    <a:pt x="0" y="0"/>
                    <a:pt x="19"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1" name="Freeform 47">
              <a:extLst>
                <a:ext uri="{FF2B5EF4-FFF2-40B4-BE49-F238E27FC236}">
                  <a16:creationId xmlns:a16="http://schemas.microsoft.com/office/drawing/2014/main" id="{653CB016-2C62-1DC4-0945-9F8BAEC5884D}"/>
                </a:ext>
              </a:extLst>
            </p:cNvPr>
            <p:cNvSpPr>
              <a:spLocks/>
            </p:cNvSpPr>
            <p:nvPr/>
          </p:nvSpPr>
          <p:spPr bwMode="auto">
            <a:xfrm rot="5400000">
              <a:off x="11082841" y="3849727"/>
              <a:ext cx="147990" cy="78339"/>
            </a:xfrm>
            <a:custGeom>
              <a:avLst/>
              <a:gdLst>
                <a:gd name="T0" fmla="*/ 22 w 45"/>
                <a:gd name="T1" fmla="*/ 0 h 26"/>
                <a:gd name="T2" fmla="*/ 28 w 45"/>
                <a:gd name="T3" fmla="*/ 26 h 26"/>
                <a:gd name="T4" fmla="*/ 22 w 45"/>
                <a:gd name="T5" fmla="*/ 0 h 26"/>
              </a:gdLst>
              <a:ahLst/>
              <a:cxnLst>
                <a:cxn ang="0">
                  <a:pos x="T0" y="T1"/>
                </a:cxn>
                <a:cxn ang="0">
                  <a:pos x="T2" y="T3"/>
                </a:cxn>
                <a:cxn ang="0">
                  <a:pos x="T4" y="T5"/>
                </a:cxn>
              </a:cxnLst>
              <a:rect l="0" t="0" r="r" b="b"/>
              <a:pathLst>
                <a:path w="45" h="26">
                  <a:moveTo>
                    <a:pt x="22" y="0"/>
                  </a:moveTo>
                  <a:cubicBezTo>
                    <a:pt x="32" y="2"/>
                    <a:pt x="45" y="22"/>
                    <a:pt x="28" y="26"/>
                  </a:cubicBezTo>
                  <a:cubicBezTo>
                    <a:pt x="10" y="24"/>
                    <a:pt x="0" y="9"/>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2" name="Freeform 48">
              <a:extLst>
                <a:ext uri="{FF2B5EF4-FFF2-40B4-BE49-F238E27FC236}">
                  <a16:creationId xmlns:a16="http://schemas.microsoft.com/office/drawing/2014/main" id="{E1684C1D-D63F-7D52-3169-322BAD54C1FD}"/>
                </a:ext>
              </a:extLst>
            </p:cNvPr>
            <p:cNvSpPr>
              <a:spLocks/>
            </p:cNvSpPr>
            <p:nvPr/>
          </p:nvSpPr>
          <p:spPr bwMode="auto">
            <a:xfrm rot="5400000">
              <a:off x="11078098" y="3616257"/>
              <a:ext cx="133812" cy="79154"/>
            </a:xfrm>
            <a:custGeom>
              <a:avLst/>
              <a:gdLst>
                <a:gd name="T0" fmla="*/ 19 w 41"/>
                <a:gd name="T1" fmla="*/ 0 h 26"/>
                <a:gd name="T2" fmla="*/ 7 w 41"/>
                <a:gd name="T3" fmla="*/ 19 h 26"/>
                <a:gd name="T4" fmla="*/ 19 w 41"/>
                <a:gd name="T5" fmla="*/ 0 h 26"/>
              </a:gdLst>
              <a:ahLst/>
              <a:cxnLst>
                <a:cxn ang="0">
                  <a:pos x="T0" y="T1"/>
                </a:cxn>
                <a:cxn ang="0">
                  <a:pos x="T2" y="T3"/>
                </a:cxn>
                <a:cxn ang="0">
                  <a:pos x="T4" y="T5"/>
                </a:cxn>
              </a:cxnLst>
              <a:rect l="0" t="0" r="r" b="b"/>
              <a:pathLst>
                <a:path w="41" h="26">
                  <a:moveTo>
                    <a:pt x="19" y="0"/>
                  </a:moveTo>
                  <a:cubicBezTo>
                    <a:pt x="41" y="9"/>
                    <a:pt x="28" y="26"/>
                    <a:pt x="7" y="19"/>
                  </a:cubicBezTo>
                  <a:cubicBezTo>
                    <a:pt x="0" y="8"/>
                    <a:pt x="7" y="1"/>
                    <a:pt x="1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3" name="Freeform 49">
              <a:extLst>
                <a:ext uri="{FF2B5EF4-FFF2-40B4-BE49-F238E27FC236}">
                  <a16:creationId xmlns:a16="http://schemas.microsoft.com/office/drawing/2014/main" id="{988D863A-DD04-ED99-2AE6-CDD9A7787F84}"/>
                </a:ext>
              </a:extLst>
            </p:cNvPr>
            <p:cNvSpPr>
              <a:spLocks/>
            </p:cNvSpPr>
            <p:nvPr/>
          </p:nvSpPr>
          <p:spPr bwMode="auto">
            <a:xfrm rot="5400000">
              <a:off x="11076712" y="6507925"/>
              <a:ext cx="127608" cy="81603"/>
            </a:xfrm>
            <a:custGeom>
              <a:avLst/>
              <a:gdLst>
                <a:gd name="T0" fmla="*/ 21 w 39"/>
                <a:gd name="T1" fmla="*/ 2 h 27"/>
                <a:gd name="T2" fmla="*/ 26 w 39"/>
                <a:gd name="T3" fmla="*/ 24 h 27"/>
                <a:gd name="T4" fmla="*/ 21 w 39"/>
                <a:gd name="T5" fmla="*/ 2 h 27"/>
              </a:gdLst>
              <a:ahLst/>
              <a:cxnLst>
                <a:cxn ang="0">
                  <a:pos x="T0" y="T1"/>
                </a:cxn>
                <a:cxn ang="0">
                  <a:pos x="T2" y="T3"/>
                </a:cxn>
                <a:cxn ang="0">
                  <a:pos x="T4" y="T5"/>
                </a:cxn>
              </a:cxnLst>
              <a:rect l="0" t="0" r="r" b="b"/>
              <a:pathLst>
                <a:path w="39" h="27">
                  <a:moveTo>
                    <a:pt x="21" y="2"/>
                  </a:moveTo>
                  <a:cubicBezTo>
                    <a:pt x="36" y="0"/>
                    <a:pt x="39" y="17"/>
                    <a:pt x="26" y="24"/>
                  </a:cubicBezTo>
                  <a:cubicBezTo>
                    <a:pt x="8" y="27"/>
                    <a:pt x="0" y="9"/>
                    <a:pt x="21"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4" name="Freeform 8">
              <a:extLst>
                <a:ext uri="{FF2B5EF4-FFF2-40B4-BE49-F238E27FC236}">
                  <a16:creationId xmlns:a16="http://schemas.microsoft.com/office/drawing/2014/main" id="{2E55BD8C-78DA-EA5D-84CC-8C4A31C80578}"/>
                </a:ext>
              </a:extLst>
            </p:cNvPr>
            <p:cNvSpPr>
              <a:spLocks/>
            </p:cNvSpPr>
            <p:nvPr/>
          </p:nvSpPr>
          <p:spPr bwMode="auto">
            <a:xfrm rot="5400000">
              <a:off x="11141853" y="34906"/>
              <a:ext cx="131153" cy="88130"/>
            </a:xfrm>
            <a:custGeom>
              <a:avLst/>
              <a:gdLst>
                <a:gd name="T0" fmla="*/ 26 w 40"/>
                <a:gd name="T1" fmla="*/ 0 h 29"/>
                <a:gd name="T2" fmla="*/ 39 w 40"/>
                <a:gd name="T3" fmla="*/ 20 h 29"/>
                <a:gd name="T4" fmla="*/ 26 w 40"/>
                <a:gd name="T5" fmla="*/ 0 h 29"/>
              </a:gdLst>
              <a:ahLst/>
              <a:cxnLst>
                <a:cxn ang="0">
                  <a:pos x="T0" y="T1"/>
                </a:cxn>
                <a:cxn ang="0">
                  <a:pos x="T2" y="T3"/>
                </a:cxn>
                <a:cxn ang="0">
                  <a:pos x="T4" y="T5"/>
                </a:cxn>
              </a:cxnLst>
              <a:rect l="0" t="0" r="r" b="b"/>
              <a:pathLst>
                <a:path w="40" h="29">
                  <a:moveTo>
                    <a:pt x="26" y="0"/>
                  </a:moveTo>
                  <a:cubicBezTo>
                    <a:pt x="34" y="0"/>
                    <a:pt x="40" y="10"/>
                    <a:pt x="39" y="20"/>
                  </a:cubicBezTo>
                  <a:cubicBezTo>
                    <a:pt x="17" y="29"/>
                    <a:pt x="0" y="10"/>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5" name="Freeform 106">
              <a:extLst>
                <a:ext uri="{FF2B5EF4-FFF2-40B4-BE49-F238E27FC236}">
                  <a16:creationId xmlns:a16="http://schemas.microsoft.com/office/drawing/2014/main" id="{F62CAAE4-EFB3-C382-A2D1-FE7A9482B784}"/>
                </a:ext>
              </a:extLst>
            </p:cNvPr>
            <p:cNvSpPr>
              <a:spLocks/>
            </p:cNvSpPr>
            <p:nvPr/>
          </p:nvSpPr>
          <p:spPr bwMode="auto">
            <a:xfrm rot="5400000">
              <a:off x="11301184" y="6639670"/>
              <a:ext cx="134697" cy="97107"/>
            </a:xfrm>
            <a:custGeom>
              <a:avLst/>
              <a:gdLst>
                <a:gd name="T0" fmla="*/ 25 w 41"/>
                <a:gd name="T1" fmla="*/ 0 h 32"/>
                <a:gd name="T2" fmla="*/ 4 w 41"/>
                <a:gd name="T3" fmla="*/ 18 h 32"/>
                <a:gd name="T4" fmla="*/ 25 w 41"/>
                <a:gd name="T5" fmla="*/ 0 h 32"/>
              </a:gdLst>
              <a:ahLst/>
              <a:cxnLst>
                <a:cxn ang="0">
                  <a:pos x="T0" y="T1"/>
                </a:cxn>
                <a:cxn ang="0">
                  <a:pos x="T2" y="T3"/>
                </a:cxn>
                <a:cxn ang="0">
                  <a:pos x="T4" y="T5"/>
                </a:cxn>
              </a:cxnLst>
              <a:rect l="0" t="0" r="r" b="b"/>
              <a:pathLst>
                <a:path w="41" h="32">
                  <a:moveTo>
                    <a:pt x="25" y="0"/>
                  </a:moveTo>
                  <a:cubicBezTo>
                    <a:pt x="41" y="13"/>
                    <a:pt x="15" y="32"/>
                    <a:pt x="4" y="18"/>
                  </a:cubicBezTo>
                  <a:cubicBezTo>
                    <a:pt x="0" y="5"/>
                    <a:pt x="15" y="0"/>
                    <a:pt x="2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spTree>
    <p:extLst>
      <p:ext uri="{BB962C8B-B14F-4D97-AF65-F5344CB8AC3E}">
        <p14:creationId xmlns:p14="http://schemas.microsoft.com/office/powerpoint/2010/main" val="33476993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Two Conten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F6E563-D552-439E-8DF5-45062D87549B}"/>
              </a:ext>
            </a:extLst>
          </p:cNvPr>
          <p:cNvSpPr>
            <a:spLocks noGrp="1"/>
          </p:cNvSpPr>
          <p:nvPr>
            <p:ph type="title" hasCustomPrompt="1"/>
          </p:nvPr>
        </p:nvSpPr>
        <p:spPr>
          <a:xfrm>
            <a:off x="1069848" y="801512"/>
            <a:ext cx="9634011" cy="1325563"/>
          </a:xfrm>
        </p:spPr>
        <p:txBody>
          <a:bodyPr/>
          <a:lstStyle/>
          <a:p>
            <a:r>
              <a:rPr lang="en-US" dirty="0"/>
              <a:t>Click to add title</a:t>
            </a:r>
          </a:p>
        </p:txBody>
      </p:sp>
      <p:sp>
        <p:nvSpPr>
          <p:cNvPr id="3" name="Content Placeholder 2">
            <a:extLst>
              <a:ext uri="{FF2B5EF4-FFF2-40B4-BE49-F238E27FC236}">
                <a16:creationId xmlns:a16="http://schemas.microsoft.com/office/drawing/2014/main" id="{C0136873-2DD5-456E-A3A9-FE408419E30D}"/>
              </a:ext>
            </a:extLst>
          </p:cNvPr>
          <p:cNvSpPr>
            <a:spLocks noGrp="1"/>
          </p:cNvSpPr>
          <p:nvPr>
            <p:ph sz="half" idx="1" hasCustomPrompt="1"/>
          </p:nvPr>
        </p:nvSpPr>
        <p:spPr>
          <a:xfrm>
            <a:off x="1069848" y="2143673"/>
            <a:ext cx="4684057" cy="4238839"/>
          </a:xfrm>
        </p:spPr>
        <p:txBody>
          <a:bodyPr>
            <a:normAutofit/>
          </a:bodyPr>
          <a:lstStyle>
            <a:lvl1pPr marL="0" indent="0">
              <a:spcBef>
                <a:spcPts val="1000"/>
              </a:spcBef>
              <a:buNone/>
              <a:defRPr sz="1800"/>
            </a:lvl1pPr>
            <a:lvl2pPr marL="228600" indent="-228600">
              <a:spcBef>
                <a:spcPts val="1000"/>
              </a:spcBef>
              <a:buFont typeface="Arial" panose="020B0604020202020204" pitchFamily="34" charset="0"/>
              <a:buChar char="•"/>
              <a:defRPr sz="1800"/>
            </a:lvl2pPr>
            <a:lvl3pPr>
              <a:spcBef>
                <a:spcPts val="1000"/>
              </a:spcBef>
              <a:defRPr sz="1800"/>
            </a:lvl3pPr>
            <a:lvl4pPr>
              <a:spcBef>
                <a:spcPts val="1000"/>
              </a:spcBef>
              <a:defRPr sz="1800"/>
            </a:lvl4pPr>
            <a:lvl5pPr>
              <a:spcBef>
                <a:spcPts val="1000"/>
              </a:spcBef>
              <a:defRPr sz="18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9" name="Content Placeholder 2">
            <a:extLst>
              <a:ext uri="{FF2B5EF4-FFF2-40B4-BE49-F238E27FC236}">
                <a16:creationId xmlns:a16="http://schemas.microsoft.com/office/drawing/2014/main" id="{97A8CAF3-1FAE-7FBA-8C38-DD5DD84D6715}"/>
              </a:ext>
            </a:extLst>
          </p:cNvPr>
          <p:cNvSpPr>
            <a:spLocks noGrp="1"/>
          </p:cNvSpPr>
          <p:nvPr>
            <p:ph sz="half" idx="15" hasCustomPrompt="1"/>
          </p:nvPr>
        </p:nvSpPr>
        <p:spPr>
          <a:xfrm>
            <a:off x="6011715" y="2143673"/>
            <a:ext cx="4684058" cy="4238839"/>
          </a:xfrm>
        </p:spPr>
        <p:txBody>
          <a:bodyPr>
            <a:normAutofit/>
          </a:bodyPr>
          <a:lstStyle>
            <a:lvl1pPr marL="0" indent="0">
              <a:spcBef>
                <a:spcPts val="1000"/>
              </a:spcBef>
              <a:buNone/>
              <a:defRPr sz="1800"/>
            </a:lvl1pPr>
            <a:lvl2pPr marL="228600" indent="-228600">
              <a:spcBef>
                <a:spcPts val="1000"/>
              </a:spcBef>
              <a:buFont typeface="Arial" panose="020B0604020202020204" pitchFamily="34" charset="0"/>
              <a:buChar char="•"/>
              <a:defRPr sz="1800"/>
            </a:lvl2pPr>
            <a:lvl3pPr>
              <a:spcBef>
                <a:spcPts val="1000"/>
              </a:spcBef>
              <a:defRPr sz="1800"/>
            </a:lvl3pPr>
            <a:lvl4pPr>
              <a:spcBef>
                <a:spcPts val="1000"/>
              </a:spcBef>
              <a:defRPr sz="1800"/>
            </a:lvl4pPr>
            <a:lvl5pPr>
              <a:spcBef>
                <a:spcPts val="1000"/>
              </a:spcBef>
              <a:defRPr sz="18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a:extLst>
              <a:ext uri="{FF2B5EF4-FFF2-40B4-BE49-F238E27FC236}">
                <a16:creationId xmlns:a16="http://schemas.microsoft.com/office/drawing/2014/main" id="{782B9537-F43C-4042-B165-A00358F9E24F}"/>
              </a:ext>
            </a:extLst>
          </p:cNvPr>
          <p:cNvSpPr>
            <a:spLocks noGrp="1"/>
          </p:cNvSpPr>
          <p:nvPr>
            <p:ph type="ftr" sz="quarter" idx="11"/>
          </p:nvPr>
        </p:nvSpPr>
        <p:spPr/>
        <p:txBody>
          <a:bodyPr/>
          <a:lstStyle/>
          <a:p>
            <a:endParaRPr lang="en-US" dirty="0"/>
          </a:p>
        </p:txBody>
      </p:sp>
      <p:sp>
        <p:nvSpPr>
          <p:cNvPr id="5" name="Date Placeholder 4">
            <a:extLst>
              <a:ext uri="{FF2B5EF4-FFF2-40B4-BE49-F238E27FC236}">
                <a16:creationId xmlns:a16="http://schemas.microsoft.com/office/drawing/2014/main" id="{42E2F0B4-0E86-473E-BC42-78D856A00C2E}"/>
              </a:ext>
            </a:extLst>
          </p:cNvPr>
          <p:cNvSpPr>
            <a:spLocks noGrp="1"/>
          </p:cNvSpPr>
          <p:nvPr>
            <p:ph type="dt" sz="half" idx="10"/>
          </p:nvPr>
        </p:nvSpPr>
        <p:spPr/>
        <p:txBody>
          <a:bodyPr/>
          <a:lstStyle/>
          <a:p>
            <a:r>
              <a:rPr lang="en-US"/>
              <a:t>20XX</a:t>
            </a:r>
            <a:endParaRPr lang="en-US" dirty="0"/>
          </a:p>
        </p:txBody>
      </p:sp>
      <p:sp>
        <p:nvSpPr>
          <p:cNvPr id="7" name="Slide Number Placeholder 6">
            <a:extLst>
              <a:ext uri="{FF2B5EF4-FFF2-40B4-BE49-F238E27FC236}">
                <a16:creationId xmlns:a16="http://schemas.microsoft.com/office/drawing/2014/main" id="{FEF9F52F-61F2-4FEE-8989-2FB400190C4C}"/>
              </a:ext>
            </a:extLst>
          </p:cNvPr>
          <p:cNvSpPr>
            <a:spLocks noGrp="1"/>
          </p:cNvSpPr>
          <p:nvPr>
            <p:ph type="sldNum" sz="quarter" idx="12"/>
          </p:nvPr>
        </p:nvSpPr>
        <p:spPr/>
        <p:txBody>
          <a:bodyPr/>
          <a:lstStyle/>
          <a:p>
            <a:fld id="{4C8B8A27-DF03-4546-BA93-21C967D57E5C}" type="slidenum">
              <a:rPr lang="en-US" smtClean="0"/>
              <a:t>‹#›</a:t>
            </a:fld>
            <a:endParaRPr lang="en-US" dirty="0"/>
          </a:p>
        </p:txBody>
      </p:sp>
      <p:grpSp>
        <p:nvGrpSpPr>
          <p:cNvPr id="8" name="Group 7">
            <a:extLst>
              <a:ext uri="{FF2B5EF4-FFF2-40B4-BE49-F238E27FC236}">
                <a16:creationId xmlns:a16="http://schemas.microsoft.com/office/drawing/2014/main" id="{A33A6790-1898-D0E8-7B31-AD25D4EFDCB0}"/>
              </a:ext>
              <a:ext uri="{C183D7F6-B498-43B3-948B-1728B52AA6E4}">
                <adec:decorative xmlns:adec="http://schemas.microsoft.com/office/drawing/2017/decorative" val="1"/>
              </a:ext>
            </a:extLst>
          </p:cNvPr>
          <p:cNvGrpSpPr/>
          <p:nvPr userDrawn="1"/>
        </p:nvGrpSpPr>
        <p:grpSpPr>
          <a:xfrm>
            <a:off x="11096450" y="13394"/>
            <a:ext cx="494218" cy="6814823"/>
            <a:chOff x="11096450" y="13394"/>
            <a:chExt cx="494218" cy="6814823"/>
          </a:xfrm>
          <a:solidFill>
            <a:schemeClr val="bg2">
              <a:lumMod val="90000"/>
            </a:schemeClr>
          </a:solidFill>
        </p:grpSpPr>
        <p:sp>
          <p:nvSpPr>
            <p:cNvPr id="9" name="Freeform 8">
              <a:extLst>
                <a:ext uri="{FF2B5EF4-FFF2-40B4-BE49-F238E27FC236}">
                  <a16:creationId xmlns:a16="http://schemas.microsoft.com/office/drawing/2014/main" id="{CA3301F6-357C-5106-46EF-5B3EE247274E}"/>
                </a:ext>
              </a:extLst>
            </p:cNvPr>
            <p:cNvSpPr>
              <a:spLocks/>
            </p:cNvSpPr>
            <p:nvPr/>
          </p:nvSpPr>
          <p:spPr bwMode="auto">
            <a:xfrm rot="5400000">
              <a:off x="11108009" y="6718576"/>
              <a:ext cx="131153" cy="88130"/>
            </a:xfrm>
            <a:custGeom>
              <a:avLst/>
              <a:gdLst>
                <a:gd name="T0" fmla="*/ 26 w 40"/>
                <a:gd name="T1" fmla="*/ 0 h 29"/>
                <a:gd name="T2" fmla="*/ 39 w 40"/>
                <a:gd name="T3" fmla="*/ 20 h 29"/>
                <a:gd name="T4" fmla="*/ 26 w 40"/>
                <a:gd name="T5" fmla="*/ 0 h 29"/>
              </a:gdLst>
              <a:ahLst/>
              <a:cxnLst>
                <a:cxn ang="0">
                  <a:pos x="T0" y="T1"/>
                </a:cxn>
                <a:cxn ang="0">
                  <a:pos x="T2" y="T3"/>
                </a:cxn>
                <a:cxn ang="0">
                  <a:pos x="T4" y="T5"/>
                </a:cxn>
              </a:cxnLst>
              <a:rect l="0" t="0" r="r" b="b"/>
              <a:pathLst>
                <a:path w="40" h="29">
                  <a:moveTo>
                    <a:pt x="26" y="0"/>
                  </a:moveTo>
                  <a:cubicBezTo>
                    <a:pt x="34" y="0"/>
                    <a:pt x="40" y="10"/>
                    <a:pt x="39" y="20"/>
                  </a:cubicBezTo>
                  <a:cubicBezTo>
                    <a:pt x="17" y="29"/>
                    <a:pt x="0" y="10"/>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0" name="Freeform 10">
              <a:extLst>
                <a:ext uri="{FF2B5EF4-FFF2-40B4-BE49-F238E27FC236}">
                  <a16:creationId xmlns:a16="http://schemas.microsoft.com/office/drawing/2014/main" id="{AE124881-486A-F813-ACF9-2E3BA46757F2}"/>
                </a:ext>
              </a:extLst>
            </p:cNvPr>
            <p:cNvSpPr>
              <a:spLocks/>
            </p:cNvSpPr>
            <p:nvPr/>
          </p:nvSpPr>
          <p:spPr bwMode="auto">
            <a:xfrm rot="5400000">
              <a:off x="11475034" y="77813"/>
              <a:ext cx="138242" cy="88130"/>
            </a:xfrm>
            <a:custGeom>
              <a:avLst/>
              <a:gdLst>
                <a:gd name="T0" fmla="*/ 22 w 42"/>
                <a:gd name="T1" fmla="*/ 0 h 29"/>
                <a:gd name="T2" fmla="*/ 14 w 42"/>
                <a:gd name="T3" fmla="*/ 25 h 29"/>
                <a:gd name="T4" fmla="*/ 22 w 42"/>
                <a:gd name="T5" fmla="*/ 0 h 29"/>
              </a:gdLst>
              <a:ahLst/>
              <a:cxnLst>
                <a:cxn ang="0">
                  <a:pos x="T0" y="T1"/>
                </a:cxn>
                <a:cxn ang="0">
                  <a:pos x="T2" y="T3"/>
                </a:cxn>
                <a:cxn ang="0">
                  <a:pos x="T4" y="T5"/>
                </a:cxn>
              </a:cxnLst>
              <a:rect l="0" t="0" r="r" b="b"/>
              <a:pathLst>
                <a:path w="42" h="29">
                  <a:moveTo>
                    <a:pt x="22" y="0"/>
                  </a:moveTo>
                  <a:cubicBezTo>
                    <a:pt x="42" y="7"/>
                    <a:pt x="28" y="29"/>
                    <a:pt x="14" y="25"/>
                  </a:cubicBezTo>
                  <a:cubicBezTo>
                    <a:pt x="0" y="18"/>
                    <a:pt x="8" y="1"/>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1" name="Freeform 15">
              <a:extLst>
                <a:ext uri="{FF2B5EF4-FFF2-40B4-BE49-F238E27FC236}">
                  <a16:creationId xmlns:a16="http://schemas.microsoft.com/office/drawing/2014/main" id="{D56BC477-EB03-A424-595E-524F37BACD1E}"/>
                </a:ext>
              </a:extLst>
            </p:cNvPr>
            <p:cNvSpPr>
              <a:spLocks/>
            </p:cNvSpPr>
            <p:nvPr/>
          </p:nvSpPr>
          <p:spPr bwMode="auto">
            <a:xfrm rot="5400000">
              <a:off x="11478964" y="592010"/>
              <a:ext cx="121406" cy="72626"/>
            </a:xfrm>
            <a:custGeom>
              <a:avLst/>
              <a:gdLst>
                <a:gd name="T0" fmla="*/ 16 w 37"/>
                <a:gd name="T1" fmla="*/ 0 h 24"/>
                <a:gd name="T2" fmla="*/ 11 w 37"/>
                <a:gd name="T3" fmla="*/ 24 h 24"/>
                <a:gd name="T4" fmla="*/ 16 w 37"/>
                <a:gd name="T5" fmla="*/ 0 h 24"/>
              </a:gdLst>
              <a:ahLst/>
              <a:cxnLst>
                <a:cxn ang="0">
                  <a:pos x="T0" y="T1"/>
                </a:cxn>
                <a:cxn ang="0">
                  <a:pos x="T2" y="T3"/>
                </a:cxn>
                <a:cxn ang="0">
                  <a:pos x="T4" y="T5"/>
                </a:cxn>
              </a:cxnLst>
              <a:rect l="0" t="0" r="r" b="b"/>
              <a:pathLst>
                <a:path w="37" h="24">
                  <a:moveTo>
                    <a:pt x="16" y="0"/>
                  </a:moveTo>
                  <a:cubicBezTo>
                    <a:pt x="37" y="6"/>
                    <a:pt x="30" y="20"/>
                    <a:pt x="11" y="24"/>
                  </a:cubicBezTo>
                  <a:cubicBezTo>
                    <a:pt x="0" y="17"/>
                    <a:pt x="5" y="3"/>
                    <a:pt x="1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2" name="Freeform 18">
              <a:extLst>
                <a:ext uri="{FF2B5EF4-FFF2-40B4-BE49-F238E27FC236}">
                  <a16:creationId xmlns:a16="http://schemas.microsoft.com/office/drawing/2014/main" id="{565AB45C-D1A6-A17A-C542-772BA1552841}"/>
                </a:ext>
              </a:extLst>
            </p:cNvPr>
            <p:cNvSpPr>
              <a:spLocks/>
            </p:cNvSpPr>
            <p:nvPr/>
          </p:nvSpPr>
          <p:spPr bwMode="auto">
            <a:xfrm rot="5400000">
              <a:off x="11482378" y="335267"/>
              <a:ext cx="138242" cy="78339"/>
            </a:xfrm>
            <a:custGeom>
              <a:avLst/>
              <a:gdLst>
                <a:gd name="T0" fmla="*/ 6 w 42"/>
                <a:gd name="T1" fmla="*/ 6 h 26"/>
                <a:gd name="T2" fmla="*/ 21 w 42"/>
                <a:gd name="T3" fmla="*/ 26 h 26"/>
                <a:gd name="T4" fmla="*/ 6 w 42"/>
                <a:gd name="T5" fmla="*/ 6 h 26"/>
              </a:gdLst>
              <a:ahLst/>
              <a:cxnLst>
                <a:cxn ang="0">
                  <a:pos x="T0" y="T1"/>
                </a:cxn>
                <a:cxn ang="0">
                  <a:pos x="T2" y="T3"/>
                </a:cxn>
                <a:cxn ang="0">
                  <a:pos x="T4" y="T5"/>
                </a:cxn>
              </a:cxnLst>
              <a:rect l="0" t="0" r="r" b="b"/>
              <a:pathLst>
                <a:path w="42" h="26">
                  <a:moveTo>
                    <a:pt x="6" y="6"/>
                  </a:moveTo>
                  <a:cubicBezTo>
                    <a:pt x="25" y="0"/>
                    <a:pt x="42" y="17"/>
                    <a:pt x="21" y="26"/>
                  </a:cubicBezTo>
                  <a:cubicBezTo>
                    <a:pt x="9" y="26"/>
                    <a:pt x="0" y="16"/>
                    <a:pt x="6" y="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3" name="Freeform 19">
              <a:extLst>
                <a:ext uri="{FF2B5EF4-FFF2-40B4-BE49-F238E27FC236}">
                  <a16:creationId xmlns:a16="http://schemas.microsoft.com/office/drawing/2014/main" id="{D904BB6C-F5ED-8DFF-B036-110F2FC279CB}"/>
                </a:ext>
              </a:extLst>
            </p:cNvPr>
            <p:cNvSpPr>
              <a:spLocks/>
            </p:cNvSpPr>
            <p:nvPr/>
          </p:nvSpPr>
          <p:spPr bwMode="auto">
            <a:xfrm rot="5400000">
              <a:off x="11407714" y="2021691"/>
              <a:ext cx="124951" cy="69362"/>
            </a:xfrm>
            <a:custGeom>
              <a:avLst/>
              <a:gdLst>
                <a:gd name="T0" fmla="*/ 16 w 38"/>
                <a:gd name="T1" fmla="*/ 0 h 23"/>
                <a:gd name="T2" fmla="*/ 10 w 38"/>
                <a:gd name="T3" fmla="*/ 23 h 23"/>
                <a:gd name="T4" fmla="*/ 16 w 38"/>
                <a:gd name="T5" fmla="*/ 0 h 23"/>
              </a:gdLst>
              <a:ahLst/>
              <a:cxnLst>
                <a:cxn ang="0">
                  <a:pos x="T0" y="T1"/>
                </a:cxn>
                <a:cxn ang="0">
                  <a:pos x="T2" y="T3"/>
                </a:cxn>
                <a:cxn ang="0">
                  <a:pos x="T4" y="T5"/>
                </a:cxn>
              </a:cxnLst>
              <a:rect l="0" t="0" r="r" b="b"/>
              <a:pathLst>
                <a:path w="38" h="23">
                  <a:moveTo>
                    <a:pt x="16" y="0"/>
                  </a:moveTo>
                  <a:cubicBezTo>
                    <a:pt x="38" y="8"/>
                    <a:pt x="31" y="18"/>
                    <a:pt x="10" y="23"/>
                  </a:cubicBezTo>
                  <a:cubicBezTo>
                    <a:pt x="0" y="16"/>
                    <a:pt x="4" y="3"/>
                    <a:pt x="1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 name="Freeform 20">
              <a:extLst>
                <a:ext uri="{FF2B5EF4-FFF2-40B4-BE49-F238E27FC236}">
                  <a16:creationId xmlns:a16="http://schemas.microsoft.com/office/drawing/2014/main" id="{10ABD89C-73EF-B477-CA65-3CEF324B3DED}"/>
                </a:ext>
              </a:extLst>
            </p:cNvPr>
            <p:cNvSpPr>
              <a:spLocks/>
            </p:cNvSpPr>
            <p:nvPr/>
          </p:nvSpPr>
          <p:spPr bwMode="auto">
            <a:xfrm rot="5400000">
              <a:off x="11414629" y="2272420"/>
              <a:ext cx="128495" cy="78339"/>
            </a:xfrm>
            <a:custGeom>
              <a:avLst/>
              <a:gdLst>
                <a:gd name="T0" fmla="*/ 24 w 39"/>
                <a:gd name="T1" fmla="*/ 0 h 26"/>
                <a:gd name="T2" fmla="*/ 20 w 39"/>
                <a:gd name="T3" fmla="*/ 26 h 26"/>
                <a:gd name="T4" fmla="*/ 24 w 39"/>
                <a:gd name="T5" fmla="*/ 0 h 26"/>
              </a:gdLst>
              <a:ahLst/>
              <a:cxnLst>
                <a:cxn ang="0">
                  <a:pos x="T0" y="T1"/>
                </a:cxn>
                <a:cxn ang="0">
                  <a:pos x="T2" y="T3"/>
                </a:cxn>
                <a:cxn ang="0">
                  <a:pos x="T4" y="T5"/>
                </a:cxn>
              </a:cxnLst>
              <a:rect l="0" t="0" r="r" b="b"/>
              <a:pathLst>
                <a:path w="39" h="26">
                  <a:moveTo>
                    <a:pt x="24" y="0"/>
                  </a:moveTo>
                  <a:cubicBezTo>
                    <a:pt x="39" y="3"/>
                    <a:pt x="36" y="26"/>
                    <a:pt x="20" y="26"/>
                  </a:cubicBezTo>
                  <a:cubicBezTo>
                    <a:pt x="0" y="18"/>
                    <a:pt x="3" y="3"/>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5" name="Freeform 22">
              <a:extLst>
                <a:ext uri="{FF2B5EF4-FFF2-40B4-BE49-F238E27FC236}">
                  <a16:creationId xmlns:a16="http://schemas.microsoft.com/office/drawing/2014/main" id="{48FDE29B-5BCF-C62A-C08D-D928FC3EE358}"/>
                </a:ext>
              </a:extLst>
            </p:cNvPr>
            <p:cNvSpPr>
              <a:spLocks/>
            </p:cNvSpPr>
            <p:nvPr/>
          </p:nvSpPr>
          <p:spPr bwMode="auto">
            <a:xfrm rot="5400000">
              <a:off x="11426398" y="1049544"/>
              <a:ext cx="150648" cy="99554"/>
            </a:xfrm>
            <a:custGeom>
              <a:avLst/>
              <a:gdLst>
                <a:gd name="T0" fmla="*/ 26 w 46"/>
                <a:gd name="T1" fmla="*/ 0 h 33"/>
                <a:gd name="T2" fmla="*/ 38 w 46"/>
                <a:gd name="T3" fmla="*/ 22 h 33"/>
                <a:gd name="T4" fmla="*/ 26 w 46"/>
                <a:gd name="T5" fmla="*/ 0 h 33"/>
              </a:gdLst>
              <a:ahLst/>
              <a:cxnLst>
                <a:cxn ang="0">
                  <a:pos x="T0" y="T1"/>
                </a:cxn>
                <a:cxn ang="0">
                  <a:pos x="T2" y="T3"/>
                </a:cxn>
                <a:cxn ang="0">
                  <a:pos x="T4" y="T5"/>
                </a:cxn>
              </a:cxnLst>
              <a:rect l="0" t="0" r="r" b="b"/>
              <a:pathLst>
                <a:path w="46" h="33">
                  <a:moveTo>
                    <a:pt x="26" y="0"/>
                  </a:moveTo>
                  <a:cubicBezTo>
                    <a:pt x="29" y="0"/>
                    <a:pt x="46" y="16"/>
                    <a:pt x="38" y="22"/>
                  </a:cubicBezTo>
                  <a:cubicBezTo>
                    <a:pt x="16" y="33"/>
                    <a:pt x="0" y="5"/>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6" name="Freeform 23">
              <a:extLst>
                <a:ext uri="{FF2B5EF4-FFF2-40B4-BE49-F238E27FC236}">
                  <a16:creationId xmlns:a16="http://schemas.microsoft.com/office/drawing/2014/main" id="{775983CB-8642-6BD6-7AB3-50A9A9AD92AF}"/>
                </a:ext>
              </a:extLst>
            </p:cNvPr>
            <p:cNvSpPr>
              <a:spLocks/>
            </p:cNvSpPr>
            <p:nvPr/>
          </p:nvSpPr>
          <p:spPr bwMode="auto">
            <a:xfrm rot="5400000">
              <a:off x="11440085" y="836978"/>
              <a:ext cx="134697" cy="81603"/>
            </a:xfrm>
            <a:custGeom>
              <a:avLst/>
              <a:gdLst>
                <a:gd name="T0" fmla="*/ 19 w 41"/>
                <a:gd name="T1" fmla="*/ 0 h 27"/>
                <a:gd name="T2" fmla="*/ 8 w 41"/>
                <a:gd name="T3" fmla="*/ 20 h 27"/>
                <a:gd name="T4" fmla="*/ 19 w 41"/>
                <a:gd name="T5" fmla="*/ 0 h 27"/>
              </a:gdLst>
              <a:ahLst/>
              <a:cxnLst>
                <a:cxn ang="0">
                  <a:pos x="T0" y="T1"/>
                </a:cxn>
                <a:cxn ang="0">
                  <a:pos x="T2" y="T3"/>
                </a:cxn>
                <a:cxn ang="0">
                  <a:pos x="T4" y="T5"/>
                </a:cxn>
              </a:cxnLst>
              <a:rect l="0" t="0" r="r" b="b"/>
              <a:pathLst>
                <a:path w="41" h="27">
                  <a:moveTo>
                    <a:pt x="19" y="0"/>
                  </a:moveTo>
                  <a:cubicBezTo>
                    <a:pt x="41" y="10"/>
                    <a:pt x="28" y="27"/>
                    <a:pt x="8" y="20"/>
                  </a:cubicBezTo>
                  <a:cubicBezTo>
                    <a:pt x="0" y="8"/>
                    <a:pt x="7" y="2"/>
                    <a:pt x="1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7" name="Freeform 26">
              <a:extLst>
                <a:ext uri="{FF2B5EF4-FFF2-40B4-BE49-F238E27FC236}">
                  <a16:creationId xmlns:a16="http://schemas.microsoft.com/office/drawing/2014/main" id="{A3354114-7269-0363-2CED-1CBD99F46BDC}"/>
                </a:ext>
              </a:extLst>
            </p:cNvPr>
            <p:cNvSpPr>
              <a:spLocks/>
            </p:cNvSpPr>
            <p:nvPr/>
          </p:nvSpPr>
          <p:spPr bwMode="auto">
            <a:xfrm rot="5400000">
              <a:off x="11427309" y="1320685"/>
              <a:ext cx="127608" cy="78339"/>
            </a:xfrm>
            <a:custGeom>
              <a:avLst/>
              <a:gdLst>
                <a:gd name="T0" fmla="*/ 24 w 39"/>
                <a:gd name="T1" fmla="*/ 0 h 26"/>
                <a:gd name="T2" fmla="*/ 20 w 39"/>
                <a:gd name="T3" fmla="*/ 25 h 26"/>
                <a:gd name="T4" fmla="*/ 24 w 39"/>
                <a:gd name="T5" fmla="*/ 0 h 26"/>
              </a:gdLst>
              <a:ahLst/>
              <a:cxnLst>
                <a:cxn ang="0">
                  <a:pos x="T0" y="T1"/>
                </a:cxn>
                <a:cxn ang="0">
                  <a:pos x="T2" y="T3"/>
                </a:cxn>
                <a:cxn ang="0">
                  <a:pos x="T4" y="T5"/>
                </a:cxn>
              </a:cxnLst>
              <a:rect l="0" t="0" r="r" b="b"/>
              <a:pathLst>
                <a:path w="39" h="26">
                  <a:moveTo>
                    <a:pt x="24" y="0"/>
                  </a:moveTo>
                  <a:cubicBezTo>
                    <a:pt x="39" y="2"/>
                    <a:pt x="36" y="26"/>
                    <a:pt x="20" y="25"/>
                  </a:cubicBezTo>
                  <a:cubicBezTo>
                    <a:pt x="0" y="18"/>
                    <a:pt x="3" y="3"/>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8" name="Freeform 27">
              <a:extLst>
                <a:ext uri="{FF2B5EF4-FFF2-40B4-BE49-F238E27FC236}">
                  <a16:creationId xmlns:a16="http://schemas.microsoft.com/office/drawing/2014/main" id="{E90B578C-D745-4EDF-18BE-19B672C69F25}"/>
                </a:ext>
              </a:extLst>
            </p:cNvPr>
            <p:cNvSpPr>
              <a:spLocks/>
            </p:cNvSpPr>
            <p:nvPr/>
          </p:nvSpPr>
          <p:spPr bwMode="auto">
            <a:xfrm rot="5400000">
              <a:off x="11407470" y="1778440"/>
              <a:ext cx="131153" cy="93843"/>
            </a:xfrm>
            <a:custGeom>
              <a:avLst/>
              <a:gdLst>
                <a:gd name="T0" fmla="*/ 22 w 40"/>
                <a:gd name="T1" fmla="*/ 0 h 31"/>
                <a:gd name="T2" fmla="*/ 16 w 40"/>
                <a:gd name="T3" fmla="*/ 25 h 31"/>
                <a:gd name="T4" fmla="*/ 22 w 40"/>
                <a:gd name="T5" fmla="*/ 0 h 31"/>
              </a:gdLst>
              <a:ahLst/>
              <a:cxnLst>
                <a:cxn ang="0">
                  <a:pos x="T0" y="T1"/>
                </a:cxn>
                <a:cxn ang="0">
                  <a:pos x="T2" y="T3"/>
                </a:cxn>
                <a:cxn ang="0">
                  <a:pos x="T4" y="T5"/>
                </a:cxn>
              </a:cxnLst>
              <a:rect l="0" t="0" r="r" b="b"/>
              <a:pathLst>
                <a:path w="40" h="31">
                  <a:moveTo>
                    <a:pt x="22" y="0"/>
                  </a:moveTo>
                  <a:cubicBezTo>
                    <a:pt x="39" y="3"/>
                    <a:pt x="40" y="31"/>
                    <a:pt x="16" y="25"/>
                  </a:cubicBezTo>
                  <a:cubicBezTo>
                    <a:pt x="0" y="7"/>
                    <a:pt x="13" y="4"/>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9" name="Freeform 28">
              <a:extLst>
                <a:ext uri="{FF2B5EF4-FFF2-40B4-BE49-F238E27FC236}">
                  <a16:creationId xmlns:a16="http://schemas.microsoft.com/office/drawing/2014/main" id="{17AE01C5-F175-014A-0C35-EFB9D35F5546}"/>
                </a:ext>
              </a:extLst>
            </p:cNvPr>
            <p:cNvSpPr>
              <a:spLocks/>
            </p:cNvSpPr>
            <p:nvPr/>
          </p:nvSpPr>
          <p:spPr bwMode="auto">
            <a:xfrm rot="5400000">
              <a:off x="11404869" y="1535195"/>
              <a:ext cx="127608" cy="69362"/>
            </a:xfrm>
            <a:custGeom>
              <a:avLst/>
              <a:gdLst>
                <a:gd name="T0" fmla="*/ 16 w 39"/>
                <a:gd name="T1" fmla="*/ 0 h 23"/>
                <a:gd name="T2" fmla="*/ 11 w 39"/>
                <a:gd name="T3" fmla="*/ 23 h 23"/>
                <a:gd name="T4" fmla="*/ 16 w 39"/>
                <a:gd name="T5" fmla="*/ 0 h 23"/>
              </a:gdLst>
              <a:ahLst/>
              <a:cxnLst>
                <a:cxn ang="0">
                  <a:pos x="T0" y="T1"/>
                </a:cxn>
                <a:cxn ang="0">
                  <a:pos x="T2" y="T3"/>
                </a:cxn>
                <a:cxn ang="0">
                  <a:pos x="T4" y="T5"/>
                </a:cxn>
              </a:cxnLst>
              <a:rect l="0" t="0" r="r" b="b"/>
              <a:pathLst>
                <a:path w="39" h="23">
                  <a:moveTo>
                    <a:pt x="16" y="0"/>
                  </a:moveTo>
                  <a:cubicBezTo>
                    <a:pt x="39" y="7"/>
                    <a:pt x="31" y="17"/>
                    <a:pt x="11" y="23"/>
                  </a:cubicBezTo>
                  <a:cubicBezTo>
                    <a:pt x="0" y="16"/>
                    <a:pt x="4" y="2"/>
                    <a:pt x="1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0" name="Freeform 30">
              <a:extLst>
                <a:ext uri="{FF2B5EF4-FFF2-40B4-BE49-F238E27FC236}">
                  <a16:creationId xmlns:a16="http://schemas.microsoft.com/office/drawing/2014/main" id="{27109D35-0D40-2193-86CF-CA7B1EA02FBE}"/>
                </a:ext>
              </a:extLst>
            </p:cNvPr>
            <p:cNvSpPr>
              <a:spLocks/>
            </p:cNvSpPr>
            <p:nvPr/>
          </p:nvSpPr>
          <p:spPr bwMode="auto">
            <a:xfrm rot="5400000">
              <a:off x="11480119" y="1078297"/>
              <a:ext cx="9748" cy="5712"/>
            </a:xfrm>
            <a:custGeom>
              <a:avLst/>
              <a:gdLst>
                <a:gd name="T0" fmla="*/ 1 w 3"/>
                <a:gd name="T1" fmla="*/ 0 h 2"/>
                <a:gd name="T2" fmla="*/ 2 w 3"/>
                <a:gd name="T3" fmla="*/ 2 h 2"/>
                <a:gd name="T4" fmla="*/ 1 w 3"/>
                <a:gd name="T5" fmla="*/ 0 h 2"/>
              </a:gdLst>
              <a:ahLst/>
              <a:cxnLst>
                <a:cxn ang="0">
                  <a:pos x="T0" y="T1"/>
                </a:cxn>
                <a:cxn ang="0">
                  <a:pos x="T2" y="T3"/>
                </a:cxn>
                <a:cxn ang="0">
                  <a:pos x="T4" y="T5"/>
                </a:cxn>
              </a:cxnLst>
              <a:rect l="0" t="0" r="r" b="b"/>
              <a:pathLst>
                <a:path w="3" h="2">
                  <a:moveTo>
                    <a:pt x="1" y="0"/>
                  </a:moveTo>
                  <a:cubicBezTo>
                    <a:pt x="2" y="1"/>
                    <a:pt x="3" y="2"/>
                    <a:pt x="2" y="2"/>
                  </a:cubicBezTo>
                  <a:cubicBezTo>
                    <a:pt x="1" y="2"/>
                    <a:pt x="0" y="1"/>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1" name="Freeform 43">
              <a:extLst>
                <a:ext uri="{FF2B5EF4-FFF2-40B4-BE49-F238E27FC236}">
                  <a16:creationId xmlns:a16="http://schemas.microsoft.com/office/drawing/2014/main" id="{B3B0E61F-39CA-C638-E586-3169904346CC}"/>
                </a:ext>
              </a:extLst>
            </p:cNvPr>
            <p:cNvSpPr>
              <a:spLocks/>
            </p:cNvSpPr>
            <p:nvPr/>
          </p:nvSpPr>
          <p:spPr bwMode="auto">
            <a:xfrm rot="5400000">
              <a:off x="11194111" y="860614"/>
              <a:ext cx="143559" cy="75075"/>
            </a:xfrm>
            <a:custGeom>
              <a:avLst/>
              <a:gdLst>
                <a:gd name="T0" fmla="*/ 28 w 44"/>
                <a:gd name="T1" fmla="*/ 0 h 25"/>
                <a:gd name="T2" fmla="*/ 25 w 44"/>
                <a:gd name="T3" fmla="*/ 25 h 25"/>
                <a:gd name="T4" fmla="*/ 28 w 44"/>
                <a:gd name="T5" fmla="*/ 0 h 25"/>
              </a:gdLst>
              <a:ahLst/>
              <a:cxnLst>
                <a:cxn ang="0">
                  <a:pos x="T0" y="T1"/>
                </a:cxn>
                <a:cxn ang="0">
                  <a:pos x="T2" y="T3"/>
                </a:cxn>
                <a:cxn ang="0">
                  <a:pos x="T4" y="T5"/>
                </a:cxn>
              </a:cxnLst>
              <a:rect l="0" t="0" r="r" b="b"/>
              <a:pathLst>
                <a:path w="44" h="25">
                  <a:moveTo>
                    <a:pt x="28" y="0"/>
                  </a:moveTo>
                  <a:cubicBezTo>
                    <a:pt x="44" y="2"/>
                    <a:pt x="38" y="22"/>
                    <a:pt x="25" y="25"/>
                  </a:cubicBezTo>
                  <a:cubicBezTo>
                    <a:pt x="0" y="25"/>
                    <a:pt x="9" y="5"/>
                    <a:pt x="2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2" name="Freeform 51">
              <a:extLst>
                <a:ext uri="{FF2B5EF4-FFF2-40B4-BE49-F238E27FC236}">
                  <a16:creationId xmlns:a16="http://schemas.microsoft.com/office/drawing/2014/main" id="{E9FA92BB-C9F7-547A-FEF6-D32EA7C9EDF1}"/>
                </a:ext>
              </a:extLst>
            </p:cNvPr>
            <p:cNvSpPr>
              <a:spLocks/>
            </p:cNvSpPr>
            <p:nvPr/>
          </p:nvSpPr>
          <p:spPr bwMode="auto">
            <a:xfrm rot="5400000">
              <a:off x="11167080" y="1015030"/>
              <a:ext cx="115202" cy="90579"/>
            </a:xfrm>
            <a:custGeom>
              <a:avLst/>
              <a:gdLst>
                <a:gd name="T0" fmla="*/ 19 w 35"/>
                <a:gd name="T1" fmla="*/ 0 h 30"/>
                <a:gd name="T2" fmla="*/ 33 w 35"/>
                <a:gd name="T3" fmla="*/ 15 h 30"/>
                <a:gd name="T4" fmla="*/ 25 w 35"/>
                <a:gd name="T5" fmla="*/ 19 h 30"/>
                <a:gd name="T6" fmla="*/ 19 w 35"/>
                <a:gd name="T7" fmla="*/ 0 h 30"/>
              </a:gdLst>
              <a:ahLst/>
              <a:cxnLst>
                <a:cxn ang="0">
                  <a:pos x="T0" y="T1"/>
                </a:cxn>
                <a:cxn ang="0">
                  <a:pos x="T2" y="T3"/>
                </a:cxn>
                <a:cxn ang="0">
                  <a:pos x="T4" y="T5"/>
                </a:cxn>
                <a:cxn ang="0">
                  <a:pos x="T6" y="T7"/>
                </a:cxn>
              </a:cxnLst>
              <a:rect l="0" t="0" r="r" b="b"/>
              <a:pathLst>
                <a:path w="35" h="30">
                  <a:moveTo>
                    <a:pt x="19" y="0"/>
                  </a:moveTo>
                  <a:cubicBezTo>
                    <a:pt x="26" y="0"/>
                    <a:pt x="35" y="8"/>
                    <a:pt x="33" y="15"/>
                  </a:cubicBezTo>
                  <a:cubicBezTo>
                    <a:pt x="30" y="12"/>
                    <a:pt x="27" y="17"/>
                    <a:pt x="25" y="19"/>
                  </a:cubicBezTo>
                  <a:cubicBezTo>
                    <a:pt x="7" y="30"/>
                    <a:pt x="0" y="5"/>
                    <a:pt x="1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3" name="Freeform 52">
              <a:extLst>
                <a:ext uri="{FF2B5EF4-FFF2-40B4-BE49-F238E27FC236}">
                  <a16:creationId xmlns:a16="http://schemas.microsoft.com/office/drawing/2014/main" id="{036F4FC4-8C3B-5722-66A8-04D7E15282D1}"/>
                </a:ext>
              </a:extLst>
            </p:cNvPr>
            <p:cNvSpPr>
              <a:spLocks/>
            </p:cNvSpPr>
            <p:nvPr/>
          </p:nvSpPr>
          <p:spPr bwMode="auto">
            <a:xfrm rot="5400000">
              <a:off x="11164085" y="450599"/>
              <a:ext cx="118747" cy="81603"/>
            </a:xfrm>
            <a:custGeom>
              <a:avLst/>
              <a:gdLst>
                <a:gd name="T0" fmla="*/ 21 w 36"/>
                <a:gd name="T1" fmla="*/ 0 h 27"/>
                <a:gd name="T2" fmla="*/ 22 w 36"/>
                <a:gd name="T3" fmla="*/ 27 h 27"/>
                <a:gd name="T4" fmla="*/ 21 w 36"/>
                <a:gd name="T5" fmla="*/ 0 h 27"/>
              </a:gdLst>
              <a:ahLst/>
              <a:cxnLst>
                <a:cxn ang="0">
                  <a:pos x="T0" y="T1"/>
                </a:cxn>
                <a:cxn ang="0">
                  <a:pos x="T2" y="T3"/>
                </a:cxn>
                <a:cxn ang="0">
                  <a:pos x="T4" y="T5"/>
                </a:cxn>
              </a:cxnLst>
              <a:rect l="0" t="0" r="r" b="b"/>
              <a:pathLst>
                <a:path w="36" h="27">
                  <a:moveTo>
                    <a:pt x="21" y="0"/>
                  </a:moveTo>
                  <a:cubicBezTo>
                    <a:pt x="33" y="3"/>
                    <a:pt x="36" y="23"/>
                    <a:pt x="22" y="27"/>
                  </a:cubicBezTo>
                  <a:cubicBezTo>
                    <a:pt x="3" y="25"/>
                    <a:pt x="0" y="1"/>
                    <a:pt x="2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4" name="Freeform 53">
              <a:extLst>
                <a:ext uri="{FF2B5EF4-FFF2-40B4-BE49-F238E27FC236}">
                  <a16:creationId xmlns:a16="http://schemas.microsoft.com/office/drawing/2014/main" id="{082304EB-477E-2BBB-8B35-BE8C8D61C37C}"/>
                </a:ext>
              </a:extLst>
            </p:cNvPr>
            <p:cNvSpPr>
              <a:spLocks/>
            </p:cNvSpPr>
            <p:nvPr/>
          </p:nvSpPr>
          <p:spPr bwMode="auto">
            <a:xfrm rot="5400000">
              <a:off x="11155166" y="1253803"/>
              <a:ext cx="127608" cy="79154"/>
            </a:xfrm>
            <a:custGeom>
              <a:avLst/>
              <a:gdLst>
                <a:gd name="T0" fmla="*/ 24 w 39"/>
                <a:gd name="T1" fmla="*/ 0 h 26"/>
                <a:gd name="T2" fmla="*/ 20 w 39"/>
                <a:gd name="T3" fmla="*/ 26 h 26"/>
                <a:gd name="T4" fmla="*/ 24 w 39"/>
                <a:gd name="T5" fmla="*/ 0 h 26"/>
              </a:gdLst>
              <a:ahLst/>
              <a:cxnLst>
                <a:cxn ang="0">
                  <a:pos x="T0" y="T1"/>
                </a:cxn>
                <a:cxn ang="0">
                  <a:pos x="T2" y="T3"/>
                </a:cxn>
                <a:cxn ang="0">
                  <a:pos x="T4" y="T5"/>
                </a:cxn>
              </a:cxnLst>
              <a:rect l="0" t="0" r="r" b="b"/>
              <a:pathLst>
                <a:path w="39" h="26">
                  <a:moveTo>
                    <a:pt x="24" y="0"/>
                  </a:moveTo>
                  <a:cubicBezTo>
                    <a:pt x="39" y="3"/>
                    <a:pt x="36" y="26"/>
                    <a:pt x="20" y="26"/>
                  </a:cubicBezTo>
                  <a:cubicBezTo>
                    <a:pt x="0" y="18"/>
                    <a:pt x="3" y="3"/>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5" name="Freeform 54">
              <a:extLst>
                <a:ext uri="{FF2B5EF4-FFF2-40B4-BE49-F238E27FC236}">
                  <a16:creationId xmlns:a16="http://schemas.microsoft.com/office/drawing/2014/main" id="{3B1FEA6A-6F55-573A-848F-2999C7D1542F}"/>
                </a:ext>
              </a:extLst>
            </p:cNvPr>
            <p:cNvSpPr>
              <a:spLocks/>
            </p:cNvSpPr>
            <p:nvPr/>
          </p:nvSpPr>
          <p:spPr bwMode="auto">
            <a:xfrm rot="5400000">
              <a:off x="11141013" y="614227"/>
              <a:ext cx="134697" cy="105266"/>
            </a:xfrm>
            <a:custGeom>
              <a:avLst/>
              <a:gdLst>
                <a:gd name="T0" fmla="*/ 28 w 41"/>
                <a:gd name="T1" fmla="*/ 2 h 35"/>
                <a:gd name="T2" fmla="*/ 40 w 41"/>
                <a:gd name="T3" fmla="*/ 21 h 35"/>
                <a:gd name="T4" fmla="*/ 28 w 41"/>
                <a:gd name="T5" fmla="*/ 2 h 35"/>
              </a:gdLst>
              <a:ahLst/>
              <a:cxnLst>
                <a:cxn ang="0">
                  <a:pos x="T0" y="T1"/>
                </a:cxn>
                <a:cxn ang="0">
                  <a:pos x="T2" y="T3"/>
                </a:cxn>
                <a:cxn ang="0">
                  <a:pos x="T4" y="T5"/>
                </a:cxn>
              </a:cxnLst>
              <a:rect l="0" t="0" r="r" b="b"/>
              <a:pathLst>
                <a:path w="41" h="35">
                  <a:moveTo>
                    <a:pt x="28" y="2"/>
                  </a:moveTo>
                  <a:cubicBezTo>
                    <a:pt x="37" y="0"/>
                    <a:pt x="41" y="13"/>
                    <a:pt x="40" y="21"/>
                  </a:cubicBezTo>
                  <a:cubicBezTo>
                    <a:pt x="22" y="35"/>
                    <a:pt x="0" y="10"/>
                    <a:pt x="28"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6" name="Freeform 55">
              <a:extLst>
                <a:ext uri="{FF2B5EF4-FFF2-40B4-BE49-F238E27FC236}">
                  <a16:creationId xmlns:a16="http://schemas.microsoft.com/office/drawing/2014/main" id="{8DAB311A-18F7-420B-92C7-05BB6A9F554F}"/>
                </a:ext>
              </a:extLst>
            </p:cNvPr>
            <p:cNvSpPr>
              <a:spLocks/>
            </p:cNvSpPr>
            <p:nvPr/>
          </p:nvSpPr>
          <p:spPr bwMode="auto">
            <a:xfrm rot="5400000">
              <a:off x="11155026" y="1463404"/>
              <a:ext cx="131153" cy="69362"/>
            </a:xfrm>
            <a:custGeom>
              <a:avLst/>
              <a:gdLst>
                <a:gd name="T0" fmla="*/ 24 w 40"/>
                <a:gd name="T1" fmla="*/ 0 h 23"/>
                <a:gd name="T2" fmla="*/ 25 w 40"/>
                <a:gd name="T3" fmla="*/ 23 h 23"/>
                <a:gd name="T4" fmla="*/ 24 w 40"/>
                <a:gd name="T5" fmla="*/ 0 h 23"/>
              </a:gdLst>
              <a:ahLst/>
              <a:cxnLst>
                <a:cxn ang="0">
                  <a:pos x="T0" y="T1"/>
                </a:cxn>
                <a:cxn ang="0">
                  <a:pos x="T2" y="T3"/>
                </a:cxn>
                <a:cxn ang="0">
                  <a:pos x="T4" y="T5"/>
                </a:cxn>
              </a:cxnLst>
              <a:rect l="0" t="0" r="r" b="b"/>
              <a:pathLst>
                <a:path w="40" h="23">
                  <a:moveTo>
                    <a:pt x="24" y="0"/>
                  </a:moveTo>
                  <a:cubicBezTo>
                    <a:pt x="40" y="0"/>
                    <a:pt x="38" y="20"/>
                    <a:pt x="25" y="23"/>
                  </a:cubicBezTo>
                  <a:cubicBezTo>
                    <a:pt x="0" y="22"/>
                    <a:pt x="6" y="3"/>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7" name="Freeform 56">
              <a:extLst>
                <a:ext uri="{FF2B5EF4-FFF2-40B4-BE49-F238E27FC236}">
                  <a16:creationId xmlns:a16="http://schemas.microsoft.com/office/drawing/2014/main" id="{2F325AAB-EA6A-02FF-754B-0A4E006A91E1}"/>
                </a:ext>
              </a:extLst>
            </p:cNvPr>
            <p:cNvSpPr>
              <a:spLocks/>
            </p:cNvSpPr>
            <p:nvPr/>
          </p:nvSpPr>
          <p:spPr bwMode="auto">
            <a:xfrm rot="5400000">
              <a:off x="11101585" y="2335317"/>
              <a:ext cx="128495" cy="72626"/>
            </a:xfrm>
            <a:custGeom>
              <a:avLst/>
              <a:gdLst>
                <a:gd name="T0" fmla="*/ 21 w 39"/>
                <a:gd name="T1" fmla="*/ 0 h 24"/>
                <a:gd name="T2" fmla="*/ 22 w 39"/>
                <a:gd name="T3" fmla="*/ 24 h 24"/>
                <a:gd name="T4" fmla="*/ 21 w 39"/>
                <a:gd name="T5" fmla="*/ 0 h 24"/>
              </a:gdLst>
              <a:ahLst/>
              <a:cxnLst>
                <a:cxn ang="0">
                  <a:pos x="T0" y="T1"/>
                </a:cxn>
                <a:cxn ang="0">
                  <a:pos x="T2" y="T3"/>
                </a:cxn>
                <a:cxn ang="0">
                  <a:pos x="T4" y="T5"/>
                </a:cxn>
              </a:cxnLst>
              <a:rect l="0" t="0" r="r" b="b"/>
              <a:pathLst>
                <a:path w="39" h="24">
                  <a:moveTo>
                    <a:pt x="21" y="0"/>
                  </a:moveTo>
                  <a:cubicBezTo>
                    <a:pt x="37" y="0"/>
                    <a:pt x="39" y="23"/>
                    <a:pt x="22" y="24"/>
                  </a:cubicBezTo>
                  <a:cubicBezTo>
                    <a:pt x="7" y="22"/>
                    <a:pt x="0" y="5"/>
                    <a:pt x="2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8" name="Freeform 57">
              <a:extLst>
                <a:ext uri="{FF2B5EF4-FFF2-40B4-BE49-F238E27FC236}">
                  <a16:creationId xmlns:a16="http://schemas.microsoft.com/office/drawing/2014/main" id="{33EB401C-E57D-4947-1B52-479C7EB51420}"/>
                </a:ext>
              </a:extLst>
            </p:cNvPr>
            <p:cNvSpPr>
              <a:spLocks/>
            </p:cNvSpPr>
            <p:nvPr/>
          </p:nvSpPr>
          <p:spPr bwMode="auto">
            <a:xfrm rot="5400000">
              <a:off x="11141175" y="1673149"/>
              <a:ext cx="140901" cy="93843"/>
            </a:xfrm>
            <a:custGeom>
              <a:avLst/>
              <a:gdLst>
                <a:gd name="T0" fmla="*/ 27 w 43"/>
                <a:gd name="T1" fmla="*/ 3 h 31"/>
                <a:gd name="T2" fmla="*/ 40 w 43"/>
                <a:gd name="T3" fmla="*/ 23 h 31"/>
                <a:gd name="T4" fmla="*/ 27 w 43"/>
                <a:gd name="T5" fmla="*/ 3 h 31"/>
              </a:gdLst>
              <a:ahLst/>
              <a:cxnLst>
                <a:cxn ang="0">
                  <a:pos x="T0" y="T1"/>
                </a:cxn>
                <a:cxn ang="0">
                  <a:pos x="T2" y="T3"/>
                </a:cxn>
                <a:cxn ang="0">
                  <a:pos x="T4" y="T5"/>
                </a:cxn>
              </a:cxnLst>
              <a:rect l="0" t="0" r="r" b="b"/>
              <a:pathLst>
                <a:path w="43" h="31">
                  <a:moveTo>
                    <a:pt x="27" y="3"/>
                  </a:moveTo>
                  <a:cubicBezTo>
                    <a:pt x="35" y="0"/>
                    <a:pt x="43" y="17"/>
                    <a:pt x="40" y="23"/>
                  </a:cubicBezTo>
                  <a:cubicBezTo>
                    <a:pt x="21" y="31"/>
                    <a:pt x="0" y="15"/>
                    <a:pt x="27" y="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9" name="Freeform 59">
              <a:extLst>
                <a:ext uri="{FF2B5EF4-FFF2-40B4-BE49-F238E27FC236}">
                  <a16:creationId xmlns:a16="http://schemas.microsoft.com/office/drawing/2014/main" id="{F36F278B-A343-E8DA-0326-0BAA5C359C0C}"/>
                </a:ext>
              </a:extLst>
            </p:cNvPr>
            <p:cNvSpPr>
              <a:spLocks/>
            </p:cNvSpPr>
            <p:nvPr/>
          </p:nvSpPr>
          <p:spPr bwMode="auto">
            <a:xfrm rot="5400000">
              <a:off x="11120625" y="255502"/>
              <a:ext cx="124063" cy="78339"/>
            </a:xfrm>
            <a:custGeom>
              <a:avLst/>
              <a:gdLst>
                <a:gd name="T0" fmla="*/ 22 w 38"/>
                <a:gd name="T1" fmla="*/ 0 h 26"/>
                <a:gd name="T2" fmla="*/ 18 w 38"/>
                <a:gd name="T3" fmla="*/ 26 h 26"/>
                <a:gd name="T4" fmla="*/ 22 w 38"/>
                <a:gd name="T5" fmla="*/ 0 h 26"/>
              </a:gdLst>
              <a:ahLst/>
              <a:cxnLst>
                <a:cxn ang="0">
                  <a:pos x="T0" y="T1"/>
                </a:cxn>
                <a:cxn ang="0">
                  <a:pos x="T2" y="T3"/>
                </a:cxn>
                <a:cxn ang="0">
                  <a:pos x="T4" y="T5"/>
                </a:cxn>
              </a:cxnLst>
              <a:rect l="0" t="0" r="r" b="b"/>
              <a:pathLst>
                <a:path w="38" h="26">
                  <a:moveTo>
                    <a:pt x="22" y="0"/>
                  </a:moveTo>
                  <a:cubicBezTo>
                    <a:pt x="38" y="3"/>
                    <a:pt x="33" y="25"/>
                    <a:pt x="18" y="26"/>
                  </a:cubicBezTo>
                  <a:cubicBezTo>
                    <a:pt x="0" y="20"/>
                    <a:pt x="6" y="3"/>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0" name="Freeform 60">
              <a:extLst>
                <a:ext uri="{FF2B5EF4-FFF2-40B4-BE49-F238E27FC236}">
                  <a16:creationId xmlns:a16="http://schemas.microsoft.com/office/drawing/2014/main" id="{75CEA8B8-037B-6E32-DC03-4D69B48E87B0}"/>
                </a:ext>
              </a:extLst>
            </p:cNvPr>
            <p:cNvSpPr>
              <a:spLocks/>
            </p:cNvSpPr>
            <p:nvPr/>
          </p:nvSpPr>
          <p:spPr bwMode="auto">
            <a:xfrm rot="5400000">
              <a:off x="11115856" y="1902943"/>
              <a:ext cx="131153" cy="69362"/>
            </a:xfrm>
            <a:custGeom>
              <a:avLst/>
              <a:gdLst>
                <a:gd name="T0" fmla="*/ 24 w 40"/>
                <a:gd name="T1" fmla="*/ 0 h 23"/>
                <a:gd name="T2" fmla="*/ 25 w 40"/>
                <a:gd name="T3" fmla="*/ 23 h 23"/>
                <a:gd name="T4" fmla="*/ 24 w 40"/>
                <a:gd name="T5" fmla="*/ 0 h 23"/>
              </a:gdLst>
              <a:ahLst/>
              <a:cxnLst>
                <a:cxn ang="0">
                  <a:pos x="T0" y="T1"/>
                </a:cxn>
                <a:cxn ang="0">
                  <a:pos x="T2" y="T3"/>
                </a:cxn>
                <a:cxn ang="0">
                  <a:pos x="T4" y="T5"/>
                </a:cxn>
              </a:cxnLst>
              <a:rect l="0" t="0" r="r" b="b"/>
              <a:pathLst>
                <a:path w="40" h="23">
                  <a:moveTo>
                    <a:pt x="24" y="0"/>
                  </a:moveTo>
                  <a:cubicBezTo>
                    <a:pt x="40" y="0"/>
                    <a:pt x="38" y="20"/>
                    <a:pt x="25" y="23"/>
                  </a:cubicBezTo>
                  <a:cubicBezTo>
                    <a:pt x="0" y="22"/>
                    <a:pt x="6" y="4"/>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1" name="Freeform 61">
              <a:extLst>
                <a:ext uri="{FF2B5EF4-FFF2-40B4-BE49-F238E27FC236}">
                  <a16:creationId xmlns:a16="http://schemas.microsoft.com/office/drawing/2014/main" id="{0750FF30-E715-A055-FDB5-5FBB1399F165}"/>
                </a:ext>
              </a:extLst>
            </p:cNvPr>
            <p:cNvSpPr>
              <a:spLocks/>
            </p:cNvSpPr>
            <p:nvPr/>
          </p:nvSpPr>
          <p:spPr bwMode="auto">
            <a:xfrm rot="5400000">
              <a:off x="11082153" y="2137303"/>
              <a:ext cx="137356" cy="99554"/>
            </a:xfrm>
            <a:custGeom>
              <a:avLst/>
              <a:gdLst>
                <a:gd name="T0" fmla="*/ 25 w 42"/>
                <a:gd name="T1" fmla="*/ 1 h 33"/>
                <a:gd name="T2" fmla="*/ 4 w 42"/>
                <a:gd name="T3" fmla="*/ 19 h 33"/>
                <a:gd name="T4" fmla="*/ 25 w 42"/>
                <a:gd name="T5" fmla="*/ 1 h 33"/>
              </a:gdLst>
              <a:ahLst/>
              <a:cxnLst>
                <a:cxn ang="0">
                  <a:pos x="T0" y="T1"/>
                </a:cxn>
                <a:cxn ang="0">
                  <a:pos x="T2" y="T3"/>
                </a:cxn>
                <a:cxn ang="0">
                  <a:pos x="T4" y="T5"/>
                </a:cxn>
              </a:cxnLst>
              <a:rect l="0" t="0" r="r" b="b"/>
              <a:pathLst>
                <a:path w="42" h="33">
                  <a:moveTo>
                    <a:pt x="25" y="1"/>
                  </a:moveTo>
                  <a:cubicBezTo>
                    <a:pt x="42" y="14"/>
                    <a:pt x="15" y="33"/>
                    <a:pt x="4" y="19"/>
                  </a:cubicBezTo>
                  <a:cubicBezTo>
                    <a:pt x="0" y="5"/>
                    <a:pt x="16" y="0"/>
                    <a:pt x="25"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2" name="Freeform 5">
              <a:extLst>
                <a:ext uri="{FF2B5EF4-FFF2-40B4-BE49-F238E27FC236}">
                  <a16:creationId xmlns:a16="http://schemas.microsoft.com/office/drawing/2014/main" id="{F95B024E-124E-1BC8-C87E-55DD94DC06D5}"/>
                </a:ext>
              </a:extLst>
            </p:cNvPr>
            <p:cNvSpPr>
              <a:spLocks/>
            </p:cNvSpPr>
            <p:nvPr/>
          </p:nvSpPr>
          <p:spPr bwMode="auto">
            <a:xfrm rot="5400000">
              <a:off x="11410824" y="2818299"/>
              <a:ext cx="121406" cy="81603"/>
            </a:xfrm>
            <a:custGeom>
              <a:avLst/>
              <a:gdLst>
                <a:gd name="T0" fmla="*/ 20 w 37"/>
                <a:gd name="T1" fmla="*/ 1 h 27"/>
                <a:gd name="T2" fmla="*/ 22 w 37"/>
                <a:gd name="T3" fmla="*/ 27 h 27"/>
                <a:gd name="T4" fmla="*/ 20 w 37"/>
                <a:gd name="T5" fmla="*/ 1 h 27"/>
              </a:gdLst>
              <a:ahLst/>
              <a:cxnLst>
                <a:cxn ang="0">
                  <a:pos x="T0" y="T1"/>
                </a:cxn>
                <a:cxn ang="0">
                  <a:pos x="T2" y="T3"/>
                </a:cxn>
                <a:cxn ang="0">
                  <a:pos x="T4" y="T5"/>
                </a:cxn>
              </a:cxnLst>
              <a:rect l="0" t="0" r="r" b="b"/>
              <a:pathLst>
                <a:path w="37" h="27">
                  <a:moveTo>
                    <a:pt x="20" y="1"/>
                  </a:moveTo>
                  <a:cubicBezTo>
                    <a:pt x="31" y="1"/>
                    <a:pt x="37" y="24"/>
                    <a:pt x="22" y="27"/>
                  </a:cubicBezTo>
                  <a:cubicBezTo>
                    <a:pt x="2" y="27"/>
                    <a:pt x="0" y="0"/>
                    <a:pt x="2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3" name="Freeform 6">
              <a:extLst>
                <a:ext uri="{FF2B5EF4-FFF2-40B4-BE49-F238E27FC236}">
                  <a16:creationId xmlns:a16="http://schemas.microsoft.com/office/drawing/2014/main" id="{BB42C21E-CEDC-DE66-D3BE-9E6F84F8A85C}"/>
                </a:ext>
              </a:extLst>
            </p:cNvPr>
            <p:cNvSpPr>
              <a:spLocks/>
            </p:cNvSpPr>
            <p:nvPr/>
          </p:nvSpPr>
          <p:spPr bwMode="auto">
            <a:xfrm rot="5400000">
              <a:off x="11391700" y="5088176"/>
              <a:ext cx="124063" cy="87315"/>
            </a:xfrm>
            <a:custGeom>
              <a:avLst/>
              <a:gdLst>
                <a:gd name="T0" fmla="*/ 12 w 38"/>
                <a:gd name="T1" fmla="*/ 3 h 29"/>
                <a:gd name="T2" fmla="*/ 15 w 38"/>
                <a:gd name="T3" fmla="*/ 29 h 29"/>
                <a:gd name="T4" fmla="*/ 12 w 38"/>
                <a:gd name="T5" fmla="*/ 3 h 29"/>
              </a:gdLst>
              <a:ahLst/>
              <a:cxnLst>
                <a:cxn ang="0">
                  <a:pos x="T0" y="T1"/>
                </a:cxn>
                <a:cxn ang="0">
                  <a:pos x="T2" y="T3"/>
                </a:cxn>
                <a:cxn ang="0">
                  <a:pos x="T4" y="T5"/>
                </a:cxn>
              </a:cxnLst>
              <a:rect l="0" t="0" r="r" b="b"/>
              <a:pathLst>
                <a:path w="38" h="29">
                  <a:moveTo>
                    <a:pt x="12" y="3"/>
                  </a:moveTo>
                  <a:cubicBezTo>
                    <a:pt x="34" y="0"/>
                    <a:pt x="38" y="26"/>
                    <a:pt x="15" y="29"/>
                  </a:cubicBezTo>
                  <a:cubicBezTo>
                    <a:pt x="4" y="23"/>
                    <a:pt x="0" y="9"/>
                    <a:pt x="12" y="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 name="Freeform 7">
              <a:extLst>
                <a:ext uri="{FF2B5EF4-FFF2-40B4-BE49-F238E27FC236}">
                  <a16:creationId xmlns:a16="http://schemas.microsoft.com/office/drawing/2014/main" id="{165741D4-6654-EE6C-5C25-D031CF6E836E}"/>
                </a:ext>
              </a:extLst>
            </p:cNvPr>
            <p:cNvSpPr>
              <a:spLocks/>
            </p:cNvSpPr>
            <p:nvPr/>
          </p:nvSpPr>
          <p:spPr bwMode="auto">
            <a:xfrm rot="5400000">
              <a:off x="11371127" y="2531128"/>
              <a:ext cx="138242" cy="100371"/>
            </a:xfrm>
            <a:custGeom>
              <a:avLst/>
              <a:gdLst>
                <a:gd name="T0" fmla="*/ 25 w 42"/>
                <a:gd name="T1" fmla="*/ 1 h 33"/>
                <a:gd name="T2" fmla="*/ 4 w 42"/>
                <a:gd name="T3" fmla="*/ 19 h 33"/>
                <a:gd name="T4" fmla="*/ 25 w 42"/>
                <a:gd name="T5" fmla="*/ 1 h 33"/>
              </a:gdLst>
              <a:ahLst/>
              <a:cxnLst>
                <a:cxn ang="0">
                  <a:pos x="T0" y="T1"/>
                </a:cxn>
                <a:cxn ang="0">
                  <a:pos x="T2" y="T3"/>
                </a:cxn>
                <a:cxn ang="0">
                  <a:pos x="T4" y="T5"/>
                </a:cxn>
              </a:cxnLst>
              <a:rect l="0" t="0" r="r" b="b"/>
              <a:pathLst>
                <a:path w="42" h="33">
                  <a:moveTo>
                    <a:pt x="25" y="1"/>
                  </a:moveTo>
                  <a:cubicBezTo>
                    <a:pt x="42" y="14"/>
                    <a:pt x="15" y="33"/>
                    <a:pt x="4" y="19"/>
                  </a:cubicBezTo>
                  <a:cubicBezTo>
                    <a:pt x="0" y="6"/>
                    <a:pt x="15" y="0"/>
                    <a:pt x="25"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5" name="Freeform 8">
              <a:extLst>
                <a:ext uri="{FF2B5EF4-FFF2-40B4-BE49-F238E27FC236}">
                  <a16:creationId xmlns:a16="http://schemas.microsoft.com/office/drawing/2014/main" id="{093AA392-38B9-FABA-D596-5FE777CEF1AF}"/>
                </a:ext>
              </a:extLst>
            </p:cNvPr>
            <p:cNvSpPr>
              <a:spLocks/>
            </p:cNvSpPr>
            <p:nvPr/>
          </p:nvSpPr>
          <p:spPr bwMode="auto">
            <a:xfrm rot="5400000">
              <a:off x="11401349" y="4735882"/>
              <a:ext cx="131153" cy="88130"/>
            </a:xfrm>
            <a:custGeom>
              <a:avLst/>
              <a:gdLst>
                <a:gd name="T0" fmla="*/ 26 w 40"/>
                <a:gd name="T1" fmla="*/ 0 h 29"/>
                <a:gd name="T2" fmla="*/ 39 w 40"/>
                <a:gd name="T3" fmla="*/ 20 h 29"/>
                <a:gd name="T4" fmla="*/ 26 w 40"/>
                <a:gd name="T5" fmla="*/ 0 h 29"/>
              </a:gdLst>
              <a:ahLst/>
              <a:cxnLst>
                <a:cxn ang="0">
                  <a:pos x="T0" y="T1"/>
                </a:cxn>
                <a:cxn ang="0">
                  <a:pos x="T2" y="T3"/>
                </a:cxn>
                <a:cxn ang="0">
                  <a:pos x="T4" y="T5"/>
                </a:cxn>
              </a:cxnLst>
              <a:rect l="0" t="0" r="r" b="b"/>
              <a:pathLst>
                <a:path w="40" h="29">
                  <a:moveTo>
                    <a:pt x="26" y="0"/>
                  </a:moveTo>
                  <a:cubicBezTo>
                    <a:pt x="34" y="0"/>
                    <a:pt x="40" y="10"/>
                    <a:pt x="39" y="20"/>
                  </a:cubicBezTo>
                  <a:cubicBezTo>
                    <a:pt x="17" y="29"/>
                    <a:pt x="0" y="10"/>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6" name="Freeform 9">
              <a:extLst>
                <a:ext uri="{FF2B5EF4-FFF2-40B4-BE49-F238E27FC236}">
                  <a16:creationId xmlns:a16="http://schemas.microsoft.com/office/drawing/2014/main" id="{6C4B3426-CA18-322E-FAD2-68CA57C88C31}"/>
                </a:ext>
              </a:extLst>
            </p:cNvPr>
            <p:cNvSpPr>
              <a:spLocks/>
            </p:cNvSpPr>
            <p:nvPr/>
          </p:nvSpPr>
          <p:spPr bwMode="auto">
            <a:xfrm rot="5400000">
              <a:off x="11409487" y="4455410"/>
              <a:ext cx="121406" cy="88130"/>
            </a:xfrm>
            <a:custGeom>
              <a:avLst/>
              <a:gdLst>
                <a:gd name="T0" fmla="*/ 18 w 37"/>
                <a:gd name="T1" fmla="*/ 4 h 29"/>
                <a:gd name="T2" fmla="*/ 22 w 37"/>
                <a:gd name="T3" fmla="*/ 29 h 29"/>
                <a:gd name="T4" fmla="*/ 18 w 37"/>
                <a:gd name="T5" fmla="*/ 4 h 29"/>
              </a:gdLst>
              <a:ahLst/>
              <a:cxnLst>
                <a:cxn ang="0">
                  <a:pos x="T0" y="T1"/>
                </a:cxn>
                <a:cxn ang="0">
                  <a:pos x="T2" y="T3"/>
                </a:cxn>
                <a:cxn ang="0">
                  <a:pos x="T4" y="T5"/>
                </a:cxn>
              </a:cxnLst>
              <a:rect l="0" t="0" r="r" b="b"/>
              <a:pathLst>
                <a:path w="37" h="29">
                  <a:moveTo>
                    <a:pt x="18" y="4"/>
                  </a:moveTo>
                  <a:cubicBezTo>
                    <a:pt x="35" y="0"/>
                    <a:pt x="37" y="28"/>
                    <a:pt x="22" y="29"/>
                  </a:cubicBezTo>
                  <a:cubicBezTo>
                    <a:pt x="7" y="28"/>
                    <a:pt x="0" y="14"/>
                    <a:pt x="18" y="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7" name="Freeform 11">
              <a:extLst>
                <a:ext uri="{FF2B5EF4-FFF2-40B4-BE49-F238E27FC236}">
                  <a16:creationId xmlns:a16="http://schemas.microsoft.com/office/drawing/2014/main" id="{81588C45-2E4B-17BA-4906-1CCF74047426}"/>
                </a:ext>
              </a:extLst>
            </p:cNvPr>
            <p:cNvSpPr>
              <a:spLocks/>
            </p:cNvSpPr>
            <p:nvPr/>
          </p:nvSpPr>
          <p:spPr bwMode="auto">
            <a:xfrm rot="5400000">
              <a:off x="11369848" y="4194178"/>
              <a:ext cx="143559" cy="102819"/>
            </a:xfrm>
            <a:custGeom>
              <a:avLst/>
              <a:gdLst>
                <a:gd name="T0" fmla="*/ 31 w 44"/>
                <a:gd name="T1" fmla="*/ 1 h 34"/>
                <a:gd name="T2" fmla="*/ 42 w 44"/>
                <a:gd name="T3" fmla="*/ 19 h 34"/>
                <a:gd name="T4" fmla="*/ 31 w 44"/>
                <a:gd name="T5" fmla="*/ 1 h 34"/>
              </a:gdLst>
              <a:ahLst/>
              <a:cxnLst>
                <a:cxn ang="0">
                  <a:pos x="T0" y="T1"/>
                </a:cxn>
                <a:cxn ang="0">
                  <a:pos x="T2" y="T3"/>
                </a:cxn>
                <a:cxn ang="0">
                  <a:pos x="T4" y="T5"/>
                </a:cxn>
              </a:cxnLst>
              <a:rect l="0" t="0" r="r" b="b"/>
              <a:pathLst>
                <a:path w="44" h="34">
                  <a:moveTo>
                    <a:pt x="31" y="1"/>
                  </a:moveTo>
                  <a:cubicBezTo>
                    <a:pt x="39" y="0"/>
                    <a:pt x="44" y="12"/>
                    <a:pt x="42" y="19"/>
                  </a:cubicBezTo>
                  <a:cubicBezTo>
                    <a:pt x="25" y="34"/>
                    <a:pt x="0" y="8"/>
                    <a:pt x="3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8" name="Freeform 12">
              <a:extLst>
                <a:ext uri="{FF2B5EF4-FFF2-40B4-BE49-F238E27FC236}">
                  <a16:creationId xmlns:a16="http://schemas.microsoft.com/office/drawing/2014/main" id="{DA454BD8-CCA4-362B-1E1B-F000E48F79C0}"/>
                </a:ext>
              </a:extLst>
            </p:cNvPr>
            <p:cNvSpPr>
              <a:spLocks/>
            </p:cNvSpPr>
            <p:nvPr/>
          </p:nvSpPr>
          <p:spPr bwMode="auto">
            <a:xfrm rot="5400000">
              <a:off x="11381624" y="3691697"/>
              <a:ext cx="134697" cy="81603"/>
            </a:xfrm>
            <a:custGeom>
              <a:avLst/>
              <a:gdLst>
                <a:gd name="T0" fmla="*/ 22 w 41"/>
                <a:gd name="T1" fmla="*/ 0 h 27"/>
                <a:gd name="T2" fmla="*/ 8 w 41"/>
                <a:gd name="T3" fmla="*/ 20 h 27"/>
                <a:gd name="T4" fmla="*/ 22 w 41"/>
                <a:gd name="T5" fmla="*/ 0 h 27"/>
              </a:gdLst>
              <a:ahLst/>
              <a:cxnLst>
                <a:cxn ang="0">
                  <a:pos x="T0" y="T1"/>
                </a:cxn>
                <a:cxn ang="0">
                  <a:pos x="T2" y="T3"/>
                </a:cxn>
                <a:cxn ang="0">
                  <a:pos x="T4" y="T5"/>
                </a:cxn>
              </a:cxnLst>
              <a:rect l="0" t="0" r="r" b="b"/>
              <a:pathLst>
                <a:path w="41" h="27">
                  <a:moveTo>
                    <a:pt x="22" y="0"/>
                  </a:moveTo>
                  <a:cubicBezTo>
                    <a:pt x="41" y="12"/>
                    <a:pt x="24" y="27"/>
                    <a:pt x="8" y="20"/>
                  </a:cubicBezTo>
                  <a:cubicBezTo>
                    <a:pt x="0" y="7"/>
                    <a:pt x="8" y="0"/>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9" name="Freeform 13">
              <a:extLst>
                <a:ext uri="{FF2B5EF4-FFF2-40B4-BE49-F238E27FC236}">
                  <a16:creationId xmlns:a16="http://schemas.microsoft.com/office/drawing/2014/main" id="{9C2F7464-8655-05FA-0D45-937FA184760A}"/>
                </a:ext>
              </a:extLst>
            </p:cNvPr>
            <p:cNvSpPr>
              <a:spLocks/>
            </p:cNvSpPr>
            <p:nvPr/>
          </p:nvSpPr>
          <p:spPr bwMode="auto">
            <a:xfrm rot="5400000">
              <a:off x="11417787" y="3075050"/>
              <a:ext cx="124951" cy="69362"/>
            </a:xfrm>
            <a:custGeom>
              <a:avLst/>
              <a:gdLst>
                <a:gd name="T0" fmla="*/ 26 w 38"/>
                <a:gd name="T1" fmla="*/ 0 h 23"/>
                <a:gd name="T2" fmla="*/ 25 w 38"/>
                <a:gd name="T3" fmla="*/ 23 h 23"/>
                <a:gd name="T4" fmla="*/ 26 w 38"/>
                <a:gd name="T5" fmla="*/ 0 h 23"/>
              </a:gdLst>
              <a:ahLst/>
              <a:cxnLst>
                <a:cxn ang="0">
                  <a:pos x="T0" y="T1"/>
                </a:cxn>
                <a:cxn ang="0">
                  <a:pos x="T2" y="T3"/>
                </a:cxn>
                <a:cxn ang="0">
                  <a:pos x="T4" y="T5"/>
                </a:cxn>
              </a:cxnLst>
              <a:rect l="0" t="0" r="r" b="b"/>
              <a:pathLst>
                <a:path w="38" h="23">
                  <a:moveTo>
                    <a:pt x="26" y="0"/>
                  </a:moveTo>
                  <a:cubicBezTo>
                    <a:pt x="38" y="0"/>
                    <a:pt x="37" y="20"/>
                    <a:pt x="25" y="23"/>
                  </a:cubicBezTo>
                  <a:cubicBezTo>
                    <a:pt x="0" y="23"/>
                    <a:pt x="5" y="1"/>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0" name="Freeform 14">
              <a:extLst>
                <a:ext uri="{FF2B5EF4-FFF2-40B4-BE49-F238E27FC236}">
                  <a16:creationId xmlns:a16="http://schemas.microsoft.com/office/drawing/2014/main" id="{CBF0AFC3-49AC-4859-41E6-99B7D887E509}"/>
                </a:ext>
              </a:extLst>
            </p:cNvPr>
            <p:cNvSpPr>
              <a:spLocks/>
            </p:cNvSpPr>
            <p:nvPr/>
          </p:nvSpPr>
          <p:spPr bwMode="auto">
            <a:xfrm rot="5400000">
              <a:off x="11376729" y="3335597"/>
              <a:ext cx="134697" cy="84866"/>
            </a:xfrm>
            <a:custGeom>
              <a:avLst/>
              <a:gdLst>
                <a:gd name="T0" fmla="*/ 26 w 41"/>
                <a:gd name="T1" fmla="*/ 1 h 28"/>
                <a:gd name="T2" fmla="*/ 39 w 41"/>
                <a:gd name="T3" fmla="*/ 20 h 28"/>
                <a:gd name="T4" fmla="*/ 26 w 41"/>
                <a:gd name="T5" fmla="*/ 1 h 28"/>
              </a:gdLst>
              <a:ahLst/>
              <a:cxnLst>
                <a:cxn ang="0">
                  <a:pos x="T0" y="T1"/>
                </a:cxn>
                <a:cxn ang="0">
                  <a:pos x="T2" y="T3"/>
                </a:cxn>
                <a:cxn ang="0">
                  <a:pos x="T4" y="T5"/>
                </a:cxn>
              </a:cxnLst>
              <a:rect l="0" t="0" r="r" b="b"/>
              <a:pathLst>
                <a:path w="41" h="28">
                  <a:moveTo>
                    <a:pt x="26" y="1"/>
                  </a:moveTo>
                  <a:cubicBezTo>
                    <a:pt x="34" y="0"/>
                    <a:pt x="41" y="12"/>
                    <a:pt x="39" y="20"/>
                  </a:cubicBezTo>
                  <a:cubicBezTo>
                    <a:pt x="17" y="28"/>
                    <a:pt x="0" y="12"/>
                    <a:pt x="26"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 name="Freeform 16">
              <a:extLst>
                <a:ext uri="{FF2B5EF4-FFF2-40B4-BE49-F238E27FC236}">
                  <a16:creationId xmlns:a16="http://schemas.microsoft.com/office/drawing/2014/main" id="{A9584A9C-E593-995F-BEF3-9BA643B3B99C}"/>
                </a:ext>
              </a:extLst>
            </p:cNvPr>
            <p:cNvSpPr>
              <a:spLocks/>
            </p:cNvSpPr>
            <p:nvPr/>
          </p:nvSpPr>
          <p:spPr bwMode="auto">
            <a:xfrm rot="5400000">
              <a:off x="11360464" y="3934729"/>
              <a:ext cx="143559" cy="97107"/>
            </a:xfrm>
            <a:custGeom>
              <a:avLst/>
              <a:gdLst>
                <a:gd name="T0" fmla="*/ 31 w 44"/>
                <a:gd name="T1" fmla="*/ 1 h 32"/>
                <a:gd name="T2" fmla="*/ 43 w 44"/>
                <a:gd name="T3" fmla="*/ 15 h 32"/>
                <a:gd name="T4" fmla="*/ 31 w 44"/>
                <a:gd name="T5" fmla="*/ 1 h 32"/>
              </a:gdLst>
              <a:ahLst/>
              <a:cxnLst>
                <a:cxn ang="0">
                  <a:pos x="T0" y="T1"/>
                </a:cxn>
                <a:cxn ang="0">
                  <a:pos x="T2" y="T3"/>
                </a:cxn>
                <a:cxn ang="0">
                  <a:pos x="T4" y="T5"/>
                </a:cxn>
              </a:cxnLst>
              <a:rect l="0" t="0" r="r" b="b"/>
              <a:pathLst>
                <a:path w="44" h="32">
                  <a:moveTo>
                    <a:pt x="31" y="1"/>
                  </a:moveTo>
                  <a:cubicBezTo>
                    <a:pt x="40" y="0"/>
                    <a:pt x="44" y="8"/>
                    <a:pt x="43" y="15"/>
                  </a:cubicBezTo>
                  <a:cubicBezTo>
                    <a:pt x="29" y="32"/>
                    <a:pt x="0" y="6"/>
                    <a:pt x="3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2" name="Freeform 17">
              <a:extLst>
                <a:ext uri="{FF2B5EF4-FFF2-40B4-BE49-F238E27FC236}">
                  <a16:creationId xmlns:a16="http://schemas.microsoft.com/office/drawing/2014/main" id="{9ABF9FD4-9EC0-B18C-1703-57603EE43395}"/>
                </a:ext>
              </a:extLst>
            </p:cNvPr>
            <p:cNvSpPr>
              <a:spLocks/>
            </p:cNvSpPr>
            <p:nvPr/>
          </p:nvSpPr>
          <p:spPr bwMode="auto">
            <a:xfrm rot="5400000">
              <a:off x="11395443" y="5347417"/>
              <a:ext cx="94821" cy="69362"/>
            </a:xfrm>
            <a:custGeom>
              <a:avLst/>
              <a:gdLst>
                <a:gd name="T0" fmla="*/ 13 w 29"/>
                <a:gd name="T1" fmla="*/ 0 h 23"/>
                <a:gd name="T2" fmla="*/ 13 w 29"/>
                <a:gd name="T3" fmla="*/ 23 h 23"/>
                <a:gd name="T4" fmla="*/ 13 w 29"/>
                <a:gd name="T5" fmla="*/ 0 h 23"/>
              </a:gdLst>
              <a:ahLst/>
              <a:cxnLst>
                <a:cxn ang="0">
                  <a:pos x="T0" y="T1"/>
                </a:cxn>
                <a:cxn ang="0">
                  <a:pos x="T2" y="T3"/>
                </a:cxn>
                <a:cxn ang="0">
                  <a:pos x="T4" y="T5"/>
                </a:cxn>
              </a:cxnLst>
              <a:rect l="0" t="0" r="r" b="b"/>
              <a:pathLst>
                <a:path w="29" h="23">
                  <a:moveTo>
                    <a:pt x="13" y="0"/>
                  </a:moveTo>
                  <a:cubicBezTo>
                    <a:pt x="27" y="0"/>
                    <a:pt x="29" y="22"/>
                    <a:pt x="13" y="23"/>
                  </a:cubicBezTo>
                  <a:cubicBezTo>
                    <a:pt x="2" y="22"/>
                    <a:pt x="0" y="2"/>
                    <a:pt x="1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3" name="Freeform 21">
              <a:extLst>
                <a:ext uri="{FF2B5EF4-FFF2-40B4-BE49-F238E27FC236}">
                  <a16:creationId xmlns:a16="http://schemas.microsoft.com/office/drawing/2014/main" id="{3006FB98-4614-8E65-BDB7-4ABC46F86D8A}"/>
                </a:ext>
              </a:extLst>
            </p:cNvPr>
            <p:cNvSpPr>
              <a:spLocks/>
            </p:cNvSpPr>
            <p:nvPr/>
          </p:nvSpPr>
          <p:spPr bwMode="auto">
            <a:xfrm rot="5400000">
              <a:off x="11343434" y="5658571"/>
              <a:ext cx="140901" cy="102819"/>
            </a:xfrm>
            <a:custGeom>
              <a:avLst/>
              <a:gdLst>
                <a:gd name="T0" fmla="*/ 24 w 43"/>
                <a:gd name="T1" fmla="*/ 0 h 34"/>
                <a:gd name="T2" fmla="*/ 14 w 43"/>
                <a:gd name="T3" fmla="*/ 23 h 34"/>
                <a:gd name="T4" fmla="*/ 24 w 43"/>
                <a:gd name="T5" fmla="*/ 0 h 34"/>
              </a:gdLst>
              <a:ahLst/>
              <a:cxnLst>
                <a:cxn ang="0">
                  <a:pos x="T0" y="T1"/>
                </a:cxn>
                <a:cxn ang="0">
                  <a:pos x="T2" y="T3"/>
                </a:cxn>
                <a:cxn ang="0">
                  <a:pos x="T4" y="T5"/>
                </a:cxn>
              </a:cxnLst>
              <a:rect l="0" t="0" r="r" b="b"/>
              <a:pathLst>
                <a:path w="43" h="34">
                  <a:moveTo>
                    <a:pt x="24" y="0"/>
                  </a:moveTo>
                  <a:cubicBezTo>
                    <a:pt x="43" y="3"/>
                    <a:pt x="28" y="34"/>
                    <a:pt x="14" y="23"/>
                  </a:cubicBezTo>
                  <a:cubicBezTo>
                    <a:pt x="0" y="28"/>
                    <a:pt x="4" y="5"/>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4" name="Freeform 25">
              <a:extLst>
                <a:ext uri="{FF2B5EF4-FFF2-40B4-BE49-F238E27FC236}">
                  <a16:creationId xmlns:a16="http://schemas.microsoft.com/office/drawing/2014/main" id="{ADEF27A7-4A41-1CD1-2966-CC4B22BBBF0D}"/>
                </a:ext>
              </a:extLst>
            </p:cNvPr>
            <p:cNvSpPr>
              <a:spLocks/>
            </p:cNvSpPr>
            <p:nvPr/>
          </p:nvSpPr>
          <p:spPr bwMode="auto">
            <a:xfrm rot="5400000">
              <a:off x="11324095" y="6423833"/>
              <a:ext cx="134697" cy="93843"/>
            </a:xfrm>
            <a:custGeom>
              <a:avLst/>
              <a:gdLst>
                <a:gd name="T0" fmla="*/ 23 w 41"/>
                <a:gd name="T1" fmla="*/ 0 h 31"/>
                <a:gd name="T2" fmla="*/ 17 w 41"/>
                <a:gd name="T3" fmla="*/ 25 h 31"/>
                <a:gd name="T4" fmla="*/ 23 w 41"/>
                <a:gd name="T5" fmla="*/ 0 h 31"/>
              </a:gdLst>
              <a:ahLst/>
              <a:cxnLst>
                <a:cxn ang="0">
                  <a:pos x="T0" y="T1"/>
                </a:cxn>
                <a:cxn ang="0">
                  <a:pos x="T2" y="T3"/>
                </a:cxn>
                <a:cxn ang="0">
                  <a:pos x="T4" y="T5"/>
                </a:cxn>
              </a:cxnLst>
              <a:rect l="0" t="0" r="r" b="b"/>
              <a:pathLst>
                <a:path w="41" h="31">
                  <a:moveTo>
                    <a:pt x="23" y="0"/>
                  </a:moveTo>
                  <a:cubicBezTo>
                    <a:pt x="40" y="1"/>
                    <a:pt x="41" y="31"/>
                    <a:pt x="17" y="25"/>
                  </a:cubicBezTo>
                  <a:cubicBezTo>
                    <a:pt x="0" y="7"/>
                    <a:pt x="17" y="4"/>
                    <a:pt x="2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5" name="Freeform 29">
              <a:extLst>
                <a:ext uri="{FF2B5EF4-FFF2-40B4-BE49-F238E27FC236}">
                  <a16:creationId xmlns:a16="http://schemas.microsoft.com/office/drawing/2014/main" id="{352E4D2A-9859-3E6C-B672-45B1890E7644}"/>
                </a:ext>
              </a:extLst>
            </p:cNvPr>
            <p:cNvSpPr>
              <a:spLocks/>
            </p:cNvSpPr>
            <p:nvPr/>
          </p:nvSpPr>
          <p:spPr bwMode="auto">
            <a:xfrm rot="5400000">
              <a:off x="11324317" y="5897278"/>
              <a:ext cx="118747" cy="120771"/>
            </a:xfrm>
            <a:custGeom>
              <a:avLst/>
              <a:gdLst>
                <a:gd name="T0" fmla="*/ 16 w 36"/>
                <a:gd name="T1" fmla="*/ 4 h 40"/>
                <a:gd name="T2" fmla="*/ 34 w 36"/>
                <a:gd name="T3" fmla="*/ 15 h 40"/>
                <a:gd name="T4" fmla="*/ 16 w 36"/>
                <a:gd name="T5" fmla="*/ 4 h 40"/>
              </a:gdLst>
              <a:ahLst/>
              <a:cxnLst>
                <a:cxn ang="0">
                  <a:pos x="T0" y="T1"/>
                </a:cxn>
                <a:cxn ang="0">
                  <a:pos x="T2" y="T3"/>
                </a:cxn>
                <a:cxn ang="0">
                  <a:pos x="T4" y="T5"/>
                </a:cxn>
              </a:cxnLst>
              <a:rect l="0" t="0" r="r" b="b"/>
              <a:pathLst>
                <a:path w="36" h="40">
                  <a:moveTo>
                    <a:pt x="16" y="4"/>
                  </a:moveTo>
                  <a:cubicBezTo>
                    <a:pt x="36" y="5"/>
                    <a:pt x="33" y="0"/>
                    <a:pt x="34" y="15"/>
                  </a:cubicBezTo>
                  <a:cubicBezTo>
                    <a:pt x="34" y="40"/>
                    <a:pt x="0" y="22"/>
                    <a:pt x="16" y="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6" name="Freeform 31">
              <a:extLst>
                <a:ext uri="{FF2B5EF4-FFF2-40B4-BE49-F238E27FC236}">
                  <a16:creationId xmlns:a16="http://schemas.microsoft.com/office/drawing/2014/main" id="{69FB932A-70B3-DDE9-2A45-D7233E0AC6BB}"/>
                </a:ext>
              </a:extLst>
            </p:cNvPr>
            <p:cNvSpPr>
              <a:spLocks/>
            </p:cNvSpPr>
            <p:nvPr/>
          </p:nvSpPr>
          <p:spPr bwMode="auto">
            <a:xfrm rot="5400000">
              <a:off x="11356013" y="6183127"/>
              <a:ext cx="131153" cy="72626"/>
            </a:xfrm>
            <a:custGeom>
              <a:avLst/>
              <a:gdLst>
                <a:gd name="T0" fmla="*/ 24 w 40"/>
                <a:gd name="T1" fmla="*/ 0 h 24"/>
                <a:gd name="T2" fmla="*/ 25 w 40"/>
                <a:gd name="T3" fmla="*/ 24 h 24"/>
                <a:gd name="T4" fmla="*/ 24 w 40"/>
                <a:gd name="T5" fmla="*/ 0 h 24"/>
              </a:gdLst>
              <a:ahLst/>
              <a:cxnLst>
                <a:cxn ang="0">
                  <a:pos x="T0" y="T1"/>
                </a:cxn>
                <a:cxn ang="0">
                  <a:pos x="T2" y="T3"/>
                </a:cxn>
                <a:cxn ang="0">
                  <a:pos x="T4" y="T5"/>
                </a:cxn>
              </a:cxnLst>
              <a:rect l="0" t="0" r="r" b="b"/>
              <a:pathLst>
                <a:path w="40" h="24">
                  <a:moveTo>
                    <a:pt x="24" y="0"/>
                  </a:moveTo>
                  <a:cubicBezTo>
                    <a:pt x="40" y="0"/>
                    <a:pt x="38" y="20"/>
                    <a:pt x="25" y="24"/>
                  </a:cubicBezTo>
                  <a:cubicBezTo>
                    <a:pt x="0" y="22"/>
                    <a:pt x="6" y="4"/>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7" name="Freeform 32">
              <a:extLst>
                <a:ext uri="{FF2B5EF4-FFF2-40B4-BE49-F238E27FC236}">
                  <a16:creationId xmlns:a16="http://schemas.microsoft.com/office/drawing/2014/main" id="{81A25C00-74E0-0A5D-1B6F-A3BA18F01EF4}"/>
                </a:ext>
              </a:extLst>
            </p:cNvPr>
            <p:cNvSpPr>
              <a:spLocks/>
            </p:cNvSpPr>
            <p:nvPr/>
          </p:nvSpPr>
          <p:spPr bwMode="auto">
            <a:xfrm rot="5400000">
              <a:off x="11104198" y="3296179"/>
              <a:ext cx="144445" cy="106083"/>
            </a:xfrm>
            <a:custGeom>
              <a:avLst/>
              <a:gdLst>
                <a:gd name="T0" fmla="*/ 28 w 44"/>
                <a:gd name="T1" fmla="*/ 0 h 35"/>
                <a:gd name="T2" fmla="*/ 42 w 44"/>
                <a:gd name="T3" fmla="*/ 21 h 35"/>
                <a:gd name="T4" fmla="*/ 28 w 44"/>
                <a:gd name="T5" fmla="*/ 0 h 35"/>
              </a:gdLst>
              <a:ahLst/>
              <a:cxnLst>
                <a:cxn ang="0">
                  <a:pos x="T0" y="T1"/>
                </a:cxn>
                <a:cxn ang="0">
                  <a:pos x="T2" y="T3"/>
                </a:cxn>
                <a:cxn ang="0">
                  <a:pos x="T4" y="T5"/>
                </a:cxn>
              </a:cxnLst>
              <a:rect l="0" t="0" r="r" b="b"/>
              <a:pathLst>
                <a:path w="44" h="35">
                  <a:moveTo>
                    <a:pt x="28" y="0"/>
                  </a:moveTo>
                  <a:cubicBezTo>
                    <a:pt x="36" y="1"/>
                    <a:pt x="44" y="12"/>
                    <a:pt x="42" y="21"/>
                  </a:cubicBezTo>
                  <a:cubicBezTo>
                    <a:pt x="23" y="35"/>
                    <a:pt x="0" y="7"/>
                    <a:pt x="2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8" name="Freeform 33">
              <a:extLst>
                <a:ext uri="{FF2B5EF4-FFF2-40B4-BE49-F238E27FC236}">
                  <a16:creationId xmlns:a16="http://schemas.microsoft.com/office/drawing/2014/main" id="{AF7C227D-4849-8B09-14B2-1B5B19F19F14}"/>
                </a:ext>
              </a:extLst>
            </p:cNvPr>
            <p:cNvSpPr>
              <a:spLocks/>
            </p:cNvSpPr>
            <p:nvPr/>
          </p:nvSpPr>
          <p:spPr bwMode="auto">
            <a:xfrm rot="5400000">
              <a:off x="11134111" y="4387490"/>
              <a:ext cx="151535" cy="75075"/>
            </a:xfrm>
            <a:custGeom>
              <a:avLst/>
              <a:gdLst>
                <a:gd name="T0" fmla="*/ 23 w 46"/>
                <a:gd name="T1" fmla="*/ 0 h 25"/>
                <a:gd name="T2" fmla="*/ 29 w 46"/>
                <a:gd name="T3" fmla="*/ 25 h 25"/>
                <a:gd name="T4" fmla="*/ 23 w 46"/>
                <a:gd name="T5" fmla="*/ 0 h 25"/>
              </a:gdLst>
              <a:ahLst/>
              <a:cxnLst>
                <a:cxn ang="0">
                  <a:pos x="T0" y="T1"/>
                </a:cxn>
                <a:cxn ang="0">
                  <a:pos x="T2" y="T3"/>
                </a:cxn>
                <a:cxn ang="0">
                  <a:pos x="T4" y="T5"/>
                </a:cxn>
              </a:cxnLst>
              <a:rect l="0" t="0" r="r" b="b"/>
              <a:pathLst>
                <a:path w="46" h="25">
                  <a:moveTo>
                    <a:pt x="23" y="0"/>
                  </a:moveTo>
                  <a:cubicBezTo>
                    <a:pt x="32" y="1"/>
                    <a:pt x="46" y="21"/>
                    <a:pt x="29" y="25"/>
                  </a:cubicBezTo>
                  <a:cubicBezTo>
                    <a:pt x="10" y="23"/>
                    <a:pt x="0" y="9"/>
                    <a:pt x="2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9" name="Freeform 34">
              <a:extLst>
                <a:ext uri="{FF2B5EF4-FFF2-40B4-BE49-F238E27FC236}">
                  <a16:creationId xmlns:a16="http://schemas.microsoft.com/office/drawing/2014/main" id="{BEB72F39-DB42-7745-A1B5-4DDAFDF8C47B}"/>
                </a:ext>
              </a:extLst>
            </p:cNvPr>
            <p:cNvSpPr>
              <a:spLocks/>
            </p:cNvSpPr>
            <p:nvPr/>
          </p:nvSpPr>
          <p:spPr bwMode="auto">
            <a:xfrm rot="5400000">
              <a:off x="11138041" y="5384813"/>
              <a:ext cx="134697" cy="84051"/>
            </a:xfrm>
            <a:custGeom>
              <a:avLst/>
              <a:gdLst>
                <a:gd name="T0" fmla="*/ 22 w 41"/>
                <a:gd name="T1" fmla="*/ 0 h 28"/>
                <a:gd name="T2" fmla="*/ 8 w 41"/>
                <a:gd name="T3" fmla="*/ 21 h 28"/>
                <a:gd name="T4" fmla="*/ 22 w 41"/>
                <a:gd name="T5" fmla="*/ 0 h 28"/>
              </a:gdLst>
              <a:ahLst/>
              <a:cxnLst>
                <a:cxn ang="0">
                  <a:pos x="T0" y="T1"/>
                </a:cxn>
                <a:cxn ang="0">
                  <a:pos x="T2" y="T3"/>
                </a:cxn>
                <a:cxn ang="0">
                  <a:pos x="T4" y="T5"/>
                </a:cxn>
              </a:cxnLst>
              <a:rect l="0" t="0" r="r" b="b"/>
              <a:pathLst>
                <a:path w="41" h="28">
                  <a:moveTo>
                    <a:pt x="22" y="0"/>
                  </a:moveTo>
                  <a:cubicBezTo>
                    <a:pt x="41" y="13"/>
                    <a:pt x="24" y="28"/>
                    <a:pt x="8" y="21"/>
                  </a:cubicBezTo>
                  <a:cubicBezTo>
                    <a:pt x="0" y="8"/>
                    <a:pt x="8" y="0"/>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0" name="Freeform 35">
              <a:extLst>
                <a:ext uri="{FF2B5EF4-FFF2-40B4-BE49-F238E27FC236}">
                  <a16:creationId xmlns:a16="http://schemas.microsoft.com/office/drawing/2014/main" id="{31176FBB-3E88-5B85-B3AA-003738DBBB87}"/>
                </a:ext>
              </a:extLst>
            </p:cNvPr>
            <p:cNvSpPr>
              <a:spLocks/>
            </p:cNvSpPr>
            <p:nvPr/>
          </p:nvSpPr>
          <p:spPr bwMode="auto">
            <a:xfrm rot="5400000">
              <a:off x="11133693" y="4595717"/>
              <a:ext cx="131153" cy="84866"/>
            </a:xfrm>
            <a:custGeom>
              <a:avLst/>
              <a:gdLst>
                <a:gd name="T0" fmla="*/ 27 w 40"/>
                <a:gd name="T1" fmla="*/ 1 h 28"/>
                <a:gd name="T2" fmla="*/ 38 w 40"/>
                <a:gd name="T3" fmla="*/ 17 h 28"/>
                <a:gd name="T4" fmla="*/ 27 w 40"/>
                <a:gd name="T5" fmla="*/ 1 h 28"/>
              </a:gdLst>
              <a:ahLst/>
              <a:cxnLst>
                <a:cxn ang="0">
                  <a:pos x="T0" y="T1"/>
                </a:cxn>
                <a:cxn ang="0">
                  <a:pos x="T2" y="T3"/>
                </a:cxn>
                <a:cxn ang="0">
                  <a:pos x="T4" y="T5"/>
                </a:cxn>
              </a:cxnLst>
              <a:rect l="0" t="0" r="r" b="b"/>
              <a:pathLst>
                <a:path w="40" h="28">
                  <a:moveTo>
                    <a:pt x="27" y="1"/>
                  </a:moveTo>
                  <a:cubicBezTo>
                    <a:pt x="35" y="0"/>
                    <a:pt x="40" y="10"/>
                    <a:pt x="38" y="17"/>
                  </a:cubicBezTo>
                  <a:cubicBezTo>
                    <a:pt x="17" y="28"/>
                    <a:pt x="0" y="7"/>
                    <a:pt x="27"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1" name="Freeform 36">
              <a:extLst>
                <a:ext uri="{FF2B5EF4-FFF2-40B4-BE49-F238E27FC236}">
                  <a16:creationId xmlns:a16="http://schemas.microsoft.com/office/drawing/2014/main" id="{5E70B554-0EA2-DB2E-C339-630BFE7BB5B7}"/>
                </a:ext>
              </a:extLst>
            </p:cNvPr>
            <p:cNvSpPr>
              <a:spLocks/>
            </p:cNvSpPr>
            <p:nvPr/>
          </p:nvSpPr>
          <p:spPr bwMode="auto">
            <a:xfrm rot="5400000">
              <a:off x="11105830" y="6046702"/>
              <a:ext cx="144445" cy="102819"/>
            </a:xfrm>
            <a:custGeom>
              <a:avLst/>
              <a:gdLst>
                <a:gd name="T0" fmla="*/ 31 w 44"/>
                <a:gd name="T1" fmla="*/ 1 h 34"/>
                <a:gd name="T2" fmla="*/ 25 w 44"/>
                <a:gd name="T3" fmla="*/ 22 h 34"/>
                <a:gd name="T4" fmla="*/ 31 w 44"/>
                <a:gd name="T5" fmla="*/ 1 h 34"/>
              </a:gdLst>
              <a:ahLst/>
              <a:cxnLst>
                <a:cxn ang="0">
                  <a:pos x="T0" y="T1"/>
                </a:cxn>
                <a:cxn ang="0">
                  <a:pos x="T2" y="T3"/>
                </a:cxn>
                <a:cxn ang="0">
                  <a:pos x="T4" y="T5"/>
                </a:cxn>
              </a:cxnLst>
              <a:rect l="0" t="0" r="r" b="b"/>
              <a:pathLst>
                <a:path w="44" h="34">
                  <a:moveTo>
                    <a:pt x="31" y="1"/>
                  </a:moveTo>
                  <a:cubicBezTo>
                    <a:pt x="44" y="3"/>
                    <a:pt x="38" y="34"/>
                    <a:pt x="25" y="22"/>
                  </a:cubicBezTo>
                  <a:cubicBezTo>
                    <a:pt x="0" y="28"/>
                    <a:pt x="14" y="0"/>
                    <a:pt x="3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2" name="Freeform 37">
              <a:extLst>
                <a:ext uri="{FF2B5EF4-FFF2-40B4-BE49-F238E27FC236}">
                  <a16:creationId xmlns:a16="http://schemas.microsoft.com/office/drawing/2014/main" id="{52CF37B3-817A-F2FE-427F-8786F8E4A0FD}"/>
                </a:ext>
              </a:extLst>
            </p:cNvPr>
            <p:cNvSpPr>
              <a:spLocks/>
            </p:cNvSpPr>
            <p:nvPr/>
          </p:nvSpPr>
          <p:spPr bwMode="auto">
            <a:xfrm rot="5400000">
              <a:off x="11117596" y="3060239"/>
              <a:ext cx="115202" cy="121588"/>
            </a:xfrm>
            <a:custGeom>
              <a:avLst/>
              <a:gdLst>
                <a:gd name="T0" fmla="*/ 16 w 35"/>
                <a:gd name="T1" fmla="*/ 4 h 40"/>
                <a:gd name="T2" fmla="*/ 33 w 35"/>
                <a:gd name="T3" fmla="*/ 15 h 40"/>
                <a:gd name="T4" fmla="*/ 16 w 35"/>
                <a:gd name="T5" fmla="*/ 4 h 40"/>
              </a:gdLst>
              <a:ahLst/>
              <a:cxnLst>
                <a:cxn ang="0">
                  <a:pos x="T0" y="T1"/>
                </a:cxn>
                <a:cxn ang="0">
                  <a:pos x="T2" y="T3"/>
                </a:cxn>
                <a:cxn ang="0">
                  <a:pos x="T4" y="T5"/>
                </a:cxn>
              </a:cxnLst>
              <a:rect l="0" t="0" r="r" b="b"/>
              <a:pathLst>
                <a:path w="35" h="40">
                  <a:moveTo>
                    <a:pt x="16" y="4"/>
                  </a:moveTo>
                  <a:cubicBezTo>
                    <a:pt x="35" y="4"/>
                    <a:pt x="32" y="0"/>
                    <a:pt x="33" y="15"/>
                  </a:cubicBezTo>
                  <a:cubicBezTo>
                    <a:pt x="34" y="40"/>
                    <a:pt x="0" y="22"/>
                    <a:pt x="16" y="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3" name="Freeform 38">
              <a:extLst>
                <a:ext uri="{FF2B5EF4-FFF2-40B4-BE49-F238E27FC236}">
                  <a16:creationId xmlns:a16="http://schemas.microsoft.com/office/drawing/2014/main" id="{9FDE06FB-F594-CA07-18B7-74BB01694526}"/>
                </a:ext>
              </a:extLst>
            </p:cNvPr>
            <p:cNvSpPr>
              <a:spLocks/>
            </p:cNvSpPr>
            <p:nvPr/>
          </p:nvSpPr>
          <p:spPr bwMode="auto">
            <a:xfrm rot="5400000">
              <a:off x="11125265" y="4900335"/>
              <a:ext cx="127608" cy="69362"/>
            </a:xfrm>
            <a:custGeom>
              <a:avLst/>
              <a:gdLst>
                <a:gd name="T0" fmla="*/ 26 w 39"/>
                <a:gd name="T1" fmla="*/ 0 h 23"/>
                <a:gd name="T2" fmla="*/ 26 w 39"/>
                <a:gd name="T3" fmla="*/ 23 h 23"/>
                <a:gd name="T4" fmla="*/ 26 w 39"/>
                <a:gd name="T5" fmla="*/ 0 h 23"/>
              </a:gdLst>
              <a:ahLst/>
              <a:cxnLst>
                <a:cxn ang="0">
                  <a:pos x="T0" y="T1"/>
                </a:cxn>
                <a:cxn ang="0">
                  <a:pos x="T2" y="T3"/>
                </a:cxn>
                <a:cxn ang="0">
                  <a:pos x="T4" y="T5"/>
                </a:cxn>
              </a:cxnLst>
              <a:rect l="0" t="0" r="r" b="b"/>
              <a:pathLst>
                <a:path w="39" h="23">
                  <a:moveTo>
                    <a:pt x="26" y="0"/>
                  </a:moveTo>
                  <a:cubicBezTo>
                    <a:pt x="39" y="1"/>
                    <a:pt x="38" y="21"/>
                    <a:pt x="26" y="23"/>
                  </a:cubicBezTo>
                  <a:cubicBezTo>
                    <a:pt x="0" y="23"/>
                    <a:pt x="5" y="2"/>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4" name="Freeform 39">
              <a:extLst>
                <a:ext uri="{FF2B5EF4-FFF2-40B4-BE49-F238E27FC236}">
                  <a16:creationId xmlns:a16="http://schemas.microsoft.com/office/drawing/2014/main" id="{A6E63572-A398-D4E7-A1C9-251A89022915}"/>
                </a:ext>
              </a:extLst>
            </p:cNvPr>
            <p:cNvSpPr>
              <a:spLocks/>
            </p:cNvSpPr>
            <p:nvPr/>
          </p:nvSpPr>
          <p:spPr bwMode="auto">
            <a:xfrm rot="5400000">
              <a:off x="11117373" y="5141456"/>
              <a:ext cx="131153" cy="81603"/>
            </a:xfrm>
            <a:custGeom>
              <a:avLst/>
              <a:gdLst>
                <a:gd name="T0" fmla="*/ 25 w 40"/>
                <a:gd name="T1" fmla="*/ 0 h 27"/>
                <a:gd name="T2" fmla="*/ 38 w 40"/>
                <a:gd name="T3" fmla="*/ 20 h 27"/>
                <a:gd name="T4" fmla="*/ 25 w 40"/>
                <a:gd name="T5" fmla="*/ 0 h 27"/>
              </a:gdLst>
              <a:ahLst/>
              <a:cxnLst>
                <a:cxn ang="0">
                  <a:pos x="T0" y="T1"/>
                </a:cxn>
                <a:cxn ang="0">
                  <a:pos x="T2" y="T3"/>
                </a:cxn>
                <a:cxn ang="0">
                  <a:pos x="T4" y="T5"/>
                </a:cxn>
              </a:cxnLst>
              <a:rect l="0" t="0" r="r" b="b"/>
              <a:pathLst>
                <a:path w="40" h="27">
                  <a:moveTo>
                    <a:pt x="25" y="0"/>
                  </a:moveTo>
                  <a:cubicBezTo>
                    <a:pt x="34" y="0"/>
                    <a:pt x="40" y="11"/>
                    <a:pt x="38" y="20"/>
                  </a:cubicBezTo>
                  <a:cubicBezTo>
                    <a:pt x="17" y="27"/>
                    <a:pt x="0" y="12"/>
                    <a:pt x="2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5" name="Freeform 40">
              <a:extLst>
                <a:ext uri="{FF2B5EF4-FFF2-40B4-BE49-F238E27FC236}">
                  <a16:creationId xmlns:a16="http://schemas.microsoft.com/office/drawing/2014/main" id="{74999035-4967-C240-A98E-1E549DBA462E}"/>
                </a:ext>
              </a:extLst>
            </p:cNvPr>
            <p:cNvSpPr>
              <a:spLocks/>
            </p:cNvSpPr>
            <p:nvPr/>
          </p:nvSpPr>
          <p:spPr bwMode="auto">
            <a:xfrm rot="5400000">
              <a:off x="11112337" y="2598157"/>
              <a:ext cx="134697" cy="81603"/>
            </a:xfrm>
            <a:custGeom>
              <a:avLst/>
              <a:gdLst>
                <a:gd name="T0" fmla="*/ 19 w 41"/>
                <a:gd name="T1" fmla="*/ 0 h 27"/>
                <a:gd name="T2" fmla="*/ 7 w 41"/>
                <a:gd name="T3" fmla="*/ 20 h 27"/>
                <a:gd name="T4" fmla="*/ 19 w 41"/>
                <a:gd name="T5" fmla="*/ 0 h 27"/>
              </a:gdLst>
              <a:ahLst/>
              <a:cxnLst>
                <a:cxn ang="0">
                  <a:pos x="T0" y="T1"/>
                </a:cxn>
                <a:cxn ang="0">
                  <a:pos x="T2" y="T3"/>
                </a:cxn>
                <a:cxn ang="0">
                  <a:pos x="T4" y="T5"/>
                </a:cxn>
              </a:cxnLst>
              <a:rect l="0" t="0" r="r" b="b"/>
              <a:pathLst>
                <a:path w="41" h="27">
                  <a:moveTo>
                    <a:pt x="19" y="0"/>
                  </a:moveTo>
                  <a:cubicBezTo>
                    <a:pt x="41" y="9"/>
                    <a:pt x="28" y="27"/>
                    <a:pt x="7" y="20"/>
                  </a:cubicBezTo>
                  <a:cubicBezTo>
                    <a:pt x="0" y="8"/>
                    <a:pt x="7" y="1"/>
                    <a:pt x="1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6" name="Freeform 41">
              <a:extLst>
                <a:ext uri="{FF2B5EF4-FFF2-40B4-BE49-F238E27FC236}">
                  <a16:creationId xmlns:a16="http://schemas.microsoft.com/office/drawing/2014/main" id="{B0498BD8-0F82-65B3-3AF6-89367D95999D}"/>
                </a:ext>
              </a:extLst>
            </p:cNvPr>
            <p:cNvSpPr>
              <a:spLocks/>
            </p:cNvSpPr>
            <p:nvPr/>
          </p:nvSpPr>
          <p:spPr bwMode="auto">
            <a:xfrm rot="5400000">
              <a:off x="11105830" y="6278710"/>
              <a:ext cx="144445" cy="78339"/>
            </a:xfrm>
            <a:custGeom>
              <a:avLst/>
              <a:gdLst>
                <a:gd name="T0" fmla="*/ 29 w 44"/>
                <a:gd name="T1" fmla="*/ 0 h 26"/>
                <a:gd name="T2" fmla="*/ 26 w 44"/>
                <a:gd name="T3" fmla="*/ 26 h 26"/>
                <a:gd name="T4" fmla="*/ 29 w 44"/>
                <a:gd name="T5" fmla="*/ 0 h 26"/>
              </a:gdLst>
              <a:ahLst/>
              <a:cxnLst>
                <a:cxn ang="0">
                  <a:pos x="T0" y="T1"/>
                </a:cxn>
                <a:cxn ang="0">
                  <a:pos x="T2" y="T3"/>
                </a:cxn>
                <a:cxn ang="0">
                  <a:pos x="T4" y="T5"/>
                </a:cxn>
              </a:cxnLst>
              <a:rect l="0" t="0" r="r" b="b"/>
              <a:pathLst>
                <a:path w="44" h="26">
                  <a:moveTo>
                    <a:pt x="29" y="0"/>
                  </a:moveTo>
                  <a:cubicBezTo>
                    <a:pt x="44" y="3"/>
                    <a:pt x="40" y="22"/>
                    <a:pt x="26" y="26"/>
                  </a:cubicBezTo>
                  <a:cubicBezTo>
                    <a:pt x="0" y="25"/>
                    <a:pt x="11" y="6"/>
                    <a:pt x="2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7" name="Freeform 42">
              <a:extLst>
                <a:ext uri="{FF2B5EF4-FFF2-40B4-BE49-F238E27FC236}">
                  <a16:creationId xmlns:a16="http://schemas.microsoft.com/office/drawing/2014/main" id="{74E935AD-4D41-3ECF-41ED-F4867DD468C6}"/>
                </a:ext>
              </a:extLst>
            </p:cNvPr>
            <p:cNvSpPr>
              <a:spLocks/>
            </p:cNvSpPr>
            <p:nvPr/>
          </p:nvSpPr>
          <p:spPr bwMode="auto">
            <a:xfrm rot="5400000">
              <a:off x="11093998" y="5596726"/>
              <a:ext cx="144445" cy="97107"/>
            </a:xfrm>
            <a:custGeom>
              <a:avLst/>
              <a:gdLst>
                <a:gd name="T0" fmla="*/ 31 w 44"/>
                <a:gd name="T1" fmla="*/ 1 h 32"/>
                <a:gd name="T2" fmla="*/ 43 w 44"/>
                <a:gd name="T3" fmla="*/ 16 h 32"/>
                <a:gd name="T4" fmla="*/ 31 w 44"/>
                <a:gd name="T5" fmla="*/ 1 h 32"/>
              </a:gdLst>
              <a:ahLst/>
              <a:cxnLst>
                <a:cxn ang="0">
                  <a:pos x="T0" y="T1"/>
                </a:cxn>
                <a:cxn ang="0">
                  <a:pos x="T2" y="T3"/>
                </a:cxn>
                <a:cxn ang="0">
                  <a:pos x="T4" y="T5"/>
                </a:cxn>
              </a:cxnLst>
              <a:rect l="0" t="0" r="r" b="b"/>
              <a:pathLst>
                <a:path w="44" h="32">
                  <a:moveTo>
                    <a:pt x="31" y="1"/>
                  </a:moveTo>
                  <a:cubicBezTo>
                    <a:pt x="40" y="0"/>
                    <a:pt x="44" y="8"/>
                    <a:pt x="43" y="16"/>
                  </a:cubicBezTo>
                  <a:cubicBezTo>
                    <a:pt x="29" y="32"/>
                    <a:pt x="0" y="7"/>
                    <a:pt x="3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8" name="Freeform 44">
              <a:extLst>
                <a:ext uri="{FF2B5EF4-FFF2-40B4-BE49-F238E27FC236}">
                  <a16:creationId xmlns:a16="http://schemas.microsoft.com/office/drawing/2014/main" id="{8617919B-E5DC-00F6-D38E-9CCCD4F5EC59}"/>
                </a:ext>
              </a:extLst>
            </p:cNvPr>
            <p:cNvSpPr>
              <a:spLocks/>
            </p:cNvSpPr>
            <p:nvPr/>
          </p:nvSpPr>
          <p:spPr bwMode="auto">
            <a:xfrm rot="5400000">
              <a:off x="11097788" y="4080854"/>
              <a:ext cx="131153" cy="84866"/>
            </a:xfrm>
            <a:custGeom>
              <a:avLst/>
              <a:gdLst>
                <a:gd name="T0" fmla="*/ 27 w 40"/>
                <a:gd name="T1" fmla="*/ 1 h 28"/>
                <a:gd name="T2" fmla="*/ 38 w 40"/>
                <a:gd name="T3" fmla="*/ 17 h 28"/>
                <a:gd name="T4" fmla="*/ 27 w 40"/>
                <a:gd name="T5" fmla="*/ 1 h 28"/>
              </a:gdLst>
              <a:ahLst/>
              <a:cxnLst>
                <a:cxn ang="0">
                  <a:pos x="T0" y="T1"/>
                </a:cxn>
                <a:cxn ang="0">
                  <a:pos x="T2" y="T3"/>
                </a:cxn>
                <a:cxn ang="0">
                  <a:pos x="T4" y="T5"/>
                </a:cxn>
              </a:cxnLst>
              <a:rect l="0" t="0" r="r" b="b"/>
              <a:pathLst>
                <a:path w="40" h="28">
                  <a:moveTo>
                    <a:pt x="27" y="1"/>
                  </a:moveTo>
                  <a:cubicBezTo>
                    <a:pt x="35" y="0"/>
                    <a:pt x="40" y="10"/>
                    <a:pt x="38" y="17"/>
                  </a:cubicBezTo>
                  <a:cubicBezTo>
                    <a:pt x="17" y="28"/>
                    <a:pt x="0" y="7"/>
                    <a:pt x="27"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9" name="Freeform 45">
              <a:extLst>
                <a:ext uri="{FF2B5EF4-FFF2-40B4-BE49-F238E27FC236}">
                  <a16:creationId xmlns:a16="http://schemas.microsoft.com/office/drawing/2014/main" id="{B2E0D53A-FCAA-3B78-C1C5-E83F9B847505}"/>
                </a:ext>
              </a:extLst>
            </p:cNvPr>
            <p:cNvSpPr>
              <a:spLocks/>
            </p:cNvSpPr>
            <p:nvPr/>
          </p:nvSpPr>
          <p:spPr bwMode="auto">
            <a:xfrm rot="5400000">
              <a:off x="11075637" y="5836680"/>
              <a:ext cx="144445" cy="102819"/>
            </a:xfrm>
            <a:custGeom>
              <a:avLst/>
              <a:gdLst>
                <a:gd name="T0" fmla="*/ 31 w 44"/>
                <a:gd name="T1" fmla="*/ 0 h 34"/>
                <a:gd name="T2" fmla="*/ 42 w 44"/>
                <a:gd name="T3" fmla="*/ 19 h 34"/>
                <a:gd name="T4" fmla="*/ 31 w 44"/>
                <a:gd name="T5" fmla="*/ 0 h 34"/>
              </a:gdLst>
              <a:ahLst/>
              <a:cxnLst>
                <a:cxn ang="0">
                  <a:pos x="T0" y="T1"/>
                </a:cxn>
                <a:cxn ang="0">
                  <a:pos x="T2" y="T3"/>
                </a:cxn>
                <a:cxn ang="0">
                  <a:pos x="T4" y="T5"/>
                </a:cxn>
              </a:cxnLst>
              <a:rect l="0" t="0" r="r" b="b"/>
              <a:pathLst>
                <a:path w="44" h="34">
                  <a:moveTo>
                    <a:pt x="31" y="0"/>
                  </a:moveTo>
                  <a:cubicBezTo>
                    <a:pt x="39" y="0"/>
                    <a:pt x="44" y="12"/>
                    <a:pt x="42" y="19"/>
                  </a:cubicBezTo>
                  <a:cubicBezTo>
                    <a:pt x="25" y="34"/>
                    <a:pt x="0" y="8"/>
                    <a:pt x="3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0" name="Freeform 46">
              <a:extLst>
                <a:ext uri="{FF2B5EF4-FFF2-40B4-BE49-F238E27FC236}">
                  <a16:creationId xmlns:a16="http://schemas.microsoft.com/office/drawing/2014/main" id="{9C236E82-3AFE-05C6-FB40-EE5B49549F7B}"/>
                </a:ext>
              </a:extLst>
            </p:cNvPr>
            <p:cNvSpPr>
              <a:spLocks/>
            </p:cNvSpPr>
            <p:nvPr/>
          </p:nvSpPr>
          <p:spPr bwMode="auto">
            <a:xfrm rot="5400000">
              <a:off x="11124696" y="2830776"/>
              <a:ext cx="121406" cy="81603"/>
            </a:xfrm>
            <a:custGeom>
              <a:avLst/>
              <a:gdLst>
                <a:gd name="T0" fmla="*/ 19 w 37"/>
                <a:gd name="T1" fmla="*/ 1 h 27"/>
                <a:gd name="T2" fmla="*/ 21 w 37"/>
                <a:gd name="T3" fmla="*/ 27 h 27"/>
                <a:gd name="T4" fmla="*/ 19 w 37"/>
                <a:gd name="T5" fmla="*/ 1 h 27"/>
              </a:gdLst>
              <a:ahLst/>
              <a:cxnLst>
                <a:cxn ang="0">
                  <a:pos x="T0" y="T1"/>
                </a:cxn>
                <a:cxn ang="0">
                  <a:pos x="T2" y="T3"/>
                </a:cxn>
                <a:cxn ang="0">
                  <a:pos x="T4" y="T5"/>
                </a:cxn>
              </a:cxnLst>
              <a:rect l="0" t="0" r="r" b="b"/>
              <a:pathLst>
                <a:path w="37" h="27">
                  <a:moveTo>
                    <a:pt x="19" y="1"/>
                  </a:moveTo>
                  <a:cubicBezTo>
                    <a:pt x="31" y="2"/>
                    <a:pt x="37" y="24"/>
                    <a:pt x="21" y="27"/>
                  </a:cubicBezTo>
                  <a:cubicBezTo>
                    <a:pt x="1" y="27"/>
                    <a:pt x="0" y="0"/>
                    <a:pt x="19"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1" name="Freeform 47">
              <a:extLst>
                <a:ext uri="{FF2B5EF4-FFF2-40B4-BE49-F238E27FC236}">
                  <a16:creationId xmlns:a16="http://schemas.microsoft.com/office/drawing/2014/main" id="{653CB016-2C62-1DC4-0945-9F8BAEC5884D}"/>
                </a:ext>
              </a:extLst>
            </p:cNvPr>
            <p:cNvSpPr>
              <a:spLocks/>
            </p:cNvSpPr>
            <p:nvPr/>
          </p:nvSpPr>
          <p:spPr bwMode="auto">
            <a:xfrm rot="5400000">
              <a:off x="11082841" y="3849727"/>
              <a:ext cx="147990" cy="78339"/>
            </a:xfrm>
            <a:custGeom>
              <a:avLst/>
              <a:gdLst>
                <a:gd name="T0" fmla="*/ 22 w 45"/>
                <a:gd name="T1" fmla="*/ 0 h 26"/>
                <a:gd name="T2" fmla="*/ 28 w 45"/>
                <a:gd name="T3" fmla="*/ 26 h 26"/>
                <a:gd name="T4" fmla="*/ 22 w 45"/>
                <a:gd name="T5" fmla="*/ 0 h 26"/>
              </a:gdLst>
              <a:ahLst/>
              <a:cxnLst>
                <a:cxn ang="0">
                  <a:pos x="T0" y="T1"/>
                </a:cxn>
                <a:cxn ang="0">
                  <a:pos x="T2" y="T3"/>
                </a:cxn>
                <a:cxn ang="0">
                  <a:pos x="T4" y="T5"/>
                </a:cxn>
              </a:cxnLst>
              <a:rect l="0" t="0" r="r" b="b"/>
              <a:pathLst>
                <a:path w="45" h="26">
                  <a:moveTo>
                    <a:pt x="22" y="0"/>
                  </a:moveTo>
                  <a:cubicBezTo>
                    <a:pt x="32" y="2"/>
                    <a:pt x="45" y="22"/>
                    <a:pt x="28" y="26"/>
                  </a:cubicBezTo>
                  <a:cubicBezTo>
                    <a:pt x="10" y="24"/>
                    <a:pt x="0" y="9"/>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2" name="Freeform 48">
              <a:extLst>
                <a:ext uri="{FF2B5EF4-FFF2-40B4-BE49-F238E27FC236}">
                  <a16:creationId xmlns:a16="http://schemas.microsoft.com/office/drawing/2014/main" id="{E1684C1D-D63F-7D52-3169-322BAD54C1FD}"/>
                </a:ext>
              </a:extLst>
            </p:cNvPr>
            <p:cNvSpPr>
              <a:spLocks/>
            </p:cNvSpPr>
            <p:nvPr/>
          </p:nvSpPr>
          <p:spPr bwMode="auto">
            <a:xfrm rot="5400000">
              <a:off x="11078098" y="3616257"/>
              <a:ext cx="133812" cy="79154"/>
            </a:xfrm>
            <a:custGeom>
              <a:avLst/>
              <a:gdLst>
                <a:gd name="T0" fmla="*/ 19 w 41"/>
                <a:gd name="T1" fmla="*/ 0 h 26"/>
                <a:gd name="T2" fmla="*/ 7 w 41"/>
                <a:gd name="T3" fmla="*/ 19 h 26"/>
                <a:gd name="T4" fmla="*/ 19 w 41"/>
                <a:gd name="T5" fmla="*/ 0 h 26"/>
              </a:gdLst>
              <a:ahLst/>
              <a:cxnLst>
                <a:cxn ang="0">
                  <a:pos x="T0" y="T1"/>
                </a:cxn>
                <a:cxn ang="0">
                  <a:pos x="T2" y="T3"/>
                </a:cxn>
                <a:cxn ang="0">
                  <a:pos x="T4" y="T5"/>
                </a:cxn>
              </a:cxnLst>
              <a:rect l="0" t="0" r="r" b="b"/>
              <a:pathLst>
                <a:path w="41" h="26">
                  <a:moveTo>
                    <a:pt x="19" y="0"/>
                  </a:moveTo>
                  <a:cubicBezTo>
                    <a:pt x="41" y="9"/>
                    <a:pt x="28" y="26"/>
                    <a:pt x="7" y="19"/>
                  </a:cubicBezTo>
                  <a:cubicBezTo>
                    <a:pt x="0" y="8"/>
                    <a:pt x="7" y="1"/>
                    <a:pt x="1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3" name="Freeform 49">
              <a:extLst>
                <a:ext uri="{FF2B5EF4-FFF2-40B4-BE49-F238E27FC236}">
                  <a16:creationId xmlns:a16="http://schemas.microsoft.com/office/drawing/2014/main" id="{988D863A-DD04-ED99-2AE6-CDD9A7787F84}"/>
                </a:ext>
              </a:extLst>
            </p:cNvPr>
            <p:cNvSpPr>
              <a:spLocks/>
            </p:cNvSpPr>
            <p:nvPr/>
          </p:nvSpPr>
          <p:spPr bwMode="auto">
            <a:xfrm rot="5400000">
              <a:off x="11076712" y="6507925"/>
              <a:ext cx="127608" cy="81603"/>
            </a:xfrm>
            <a:custGeom>
              <a:avLst/>
              <a:gdLst>
                <a:gd name="T0" fmla="*/ 21 w 39"/>
                <a:gd name="T1" fmla="*/ 2 h 27"/>
                <a:gd name="T2" fmla="*/ 26 w 39"/>
                <a:gd name="T3" fmla="*/ 24 h 27"/>
                <a:gd name="T4" fmla="*/ 21 w 39"/>
                <a:gd name="T5" fmla="*/ 2 h 27"/>
              </a:gdLst>
              <a:ahLst/>
              <a:cxnLst>
                <a:cxn ang="0">
                  <a:pos x="T0" y="T1"/>
                </a:cxn>
                <a:cxn ang="0">
                  <a:pos x="T2" y="T3"/>
                </a:cxn>
                <a:cxn ang="0">
                  <a:pos x="T4" y="T5"/>
                </a:cxn>
              </a:cxnLst>
              <a:rect l="0" t="0" r="r" b="b"/>
              <a:pathLst>
                <a:path w="39" h="27">
                  <a:moveTo>
                    <a:pt x="21" y="2"/>
                  </a:moveTo>
                  <a:cubicBezTo>
                    <a:pt x="36" y="0"/>
                    <a:pt x="39" y="17"/>
                    <a:pt x="26" y="24"/>
                  </a:cubicBezTo>
                  <a:cubicBezTo>
                    <a:pt x="8" y="27"/>
                    <a:pt x="0" y="9"/>
                    <a:pt x="21"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4" name="Freeform 8">
              <a:extLst>
                <a:ext uri="{FF2B5EF4-FFF2-40B4-BE49-F238E27FC236}">
                  <a16:creationId xmlns:a16="http://schemas.microsoft.com/office/drawing/2014/main" id="{2E55BD8C-78DA-EA5D-84CC-8C4A31C80578}"/>
                </a:ext>
              </a:extLst>
            </p:cNvPr>
            <p:cNvSpPr>
              <a:spLocks/>
            </p:cNvSpPr>
            <p:nvPr/>
          </p:nvSpPr>
          <p:spPr bwMode="auto">
            <a:xfrm rot="5400000">
              <a:off x="11141853" y="34906"/>
              <a:ext cx="131153" cy="88130"/>
            </a:xfrm>
            <a:custGeom>
              <a:avLst/>
              <a:gdLst>
                <a:gd name="T0" fmla="*/ 26 w 40"/>
                <a:gd name="T1" fmla="*/ 0 h 29"/>
                <a:gd name="T2" fmla="*/ 39 w 40"/>
                <a:gd name="T3" fmla="*/ 20 h 29"/>
                <a:gd name="T4" fmla="*/ 26 w 40"/>
                <a:gd name="T5" fmla="*/ 0 h 29"/>
              </a:gdLst>
              <a:ahLst/>
              <a:cxnLst>
                <a:cxn ang="0">
                  <a:pos x="T0" y="T1"/>
                </a:cxn>
                <a:cxn ang="0">
                  <a:pos x="T2" y="T3"/>
                </a:cxn>
                <a:cxn ang="0">
                  <a:pos x="T4" y="T5"/>
                </a:cxn>
              </a:cxnLst>
              <a:rect l="0" t="0" r="r" b="b"/>
              <a:pathLst>
                <a:path w="40" h="29">
                  <a:moveTo>
                    <a:pt x="26" y="0"/>
                  </a:moveTo>
                  <a:cubicBezTo>
                    <a:pt x="34" y="0"/>
                    <a:pt x="40" y="10"/>
                    <a:pt x="39" y="20"/>
                  </a:cubicBezTo>
                  <a:cubicBezTo>
                    <a:pt x="17" y="29"/>
                    <a:pt x="0" y="10"/>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5" name="Freeform 106">
              <a:extLst>
                <a:ext uri="{FF2B5EF4-FFF2-40B4-BE49-F238E27FC236}">
                  <a16:creationId xmlns:a16="http://schemas.microsoft.com/office/drawing/2014/main" id="{F62CAAE4-EFB3-C382-A2D1-FE7A9482B784}"/>
                </a:ext>
              </a:extLst>
            </p:cNvPr>
            <p:cNvSpPr>
              <a:spLocks/>
            </p:cNvSpPr>
            <p:nvPr/>
          </p:nvSpPr>
          <p:spPr bwMode="auto">
            <a:xfrm rot="5400000">
              <a:off x="11301184" y="6639670"/>
              <a:ext cx="134697" cy="97107"/>
            </a:xfrm>
            <a:custGeom>
              <a:avLst/>
              <a:gdLst>
                <a:gd name="T0" fmla="*/ 25 w 41"/>
                <a:gd name="T1" fmla="*/ 0 h 32"/>
                <a:gd name="T2" fmla="*/ 4 w 41"/>
                <a:gd name="T3" fmla="*/ 18 h 32"/>
                <a:gd name="T4" fmla="*/ 25 w 41"/>
                <a:gd name="T5" fmla="*/ 0 h 32"/>
              </a:gdLst>
              <a:ahLst/>
              <a:cxnLst>
                <a:cxn ang="0">
                  <a:pos x="T0" y="T1"/>
                </a:cxn>
                <a:cxn ang="0">
                  <a:pos x="T2" y="T3"/>
                </a:cxn>
                <a:cxn ang="0">
                  <a:pos x="T4" y="T5"/>
                </a:cxn>
              </a:cxnLst>
              <a:rect l="0" t="0" r="r" b="b"/>
              <a:pathLst>
                <a:path w="41" h="32">
                  <a:moveTo>
                    <a:pt x="25" y="0"/>
                  </a:moveTo>
                  <a:cubicBezTo>
                    <a:pt x="41" y="13"/>
                    <a:pt x="15" y="32"/>
                    <a:pt x="4" y="18"/>
                  </a:cubicBezTo>
                  <a:cubicBezTo>
                    <a:pt x="0" y="5"/>
                    <a:pt x="15" y="0"/>
                    <a:pt x="2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spTree>
    <p:extLst>
      <p:ext uri="{BB962C8B-B14F-4D97-AF65-F5344CB8AC3E}">
        <p14:creationId xmlns:p14="http://schemas.microsoft.com/office/powerpoint/2010/main" val="267587401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Content + table">
    <p:spTree>
      <p:nvGrpSpPr>
        <p:cNvPr id="1" name=""/>
        <p:cNvGrpSpPr/>
        <p:nvPr/>
      </p:nvGrpSpPr>
      <p:grpSpPr>
        <a:xfrm>
          <a:off x="0" y="0"/>
          <a:ext cx="0" cy="0"/>
          <a:chOff x="0" y="0"/>
          <a:chExt cx="0" cy="0"/>
        </a:xfrm>
      </p:grpSpPr>
      <p:grpSp>
        <p:nvGrpSpPr>
          <p:cNvPr id="64" name="Group 63">
            <a:extLst>
              <a:ext uri="{FF2B5EF4-FFF2-40B4-BE49-F238E27FC236}">
                <a16:creationId xmlns:a16="http://schemas.microsoft.com/office/drawing/2014/main" id="{1F354BF6-8793-18A7-1414-5277192C6A46}"/>
              </a:ext>
              <a:ext uri="{C183D7F6-B498-43B3-948B-1728B52AA6E4}">
                <adec:decorative xmlns:adec="http://schemas.microsoft.com/office/drawing/2017/decorative" val="1"/>
              </a:ext>
            </a:extLst>
          </p:cNvPr>
          <p:cNvGrpSpPr/>
          <p:nvPr userDrawn="1"/>
        </p:nvGrpSpPr>
        <p:grpSpPr>
          <a:xfrm>
            <a:off x="11096450" y="13394"/>
            <a:ext cx="494218" cy="6814823"/>
            <a:chOff x="11096450" y="13394"/>
            <a:chExt cx="494218" cy="6814823"/>
          </a:xfrm>
          <a:solidFill>
            <a:schemeClr val="bg2">
              <a:lumMod val="90000"/>
            </a:schemeClr>
          </a:solidFill>
        </p:grpSpPr>
        <p:sp>
          <p:nvSpPr>
            <p:cNvPr id="65" name="Freeform 8">
              <a:extLst>
                <a:ext uri="{FF2B5EF4-FFF2-40B4-BE49-F238E27FC236}">
                  <a16:creationId xmlns:a16="http://schemas.microsoft.com/office/drawing/2014/main" id="{3DF1541E-3D6C-633E-81FB-0B66AFA16627}"/>
                </a:ext>
              </a:extLst>
            </p:cNvPr>
            <p:cNvSpPr>
              <a:spLocks/>
            </p:cNvSpPr>
            <p:nvPr/>
          </p:nvSpPr>
          <p:spPr bwMode="auto">
            <a:xfrm rot="5400000">
              <a:off x="11108009" y="6718576"/>
              <a:ext cx="131153" cy="88130"/>
            </a:xfrm>
            <a:custGeom>
              <a:avLst/>
              <a:gdLst>
                <a:gd name="T0" fmla="*/ 26 w 40"/>
                <a:gd name="T1" fmla="*/ 0 h 29"/>
                <a:gd name="T2" fmla="*/ 39 w 40"/>
                <a:gd name="T3" fmla="*/ 20 h 29"/>
                <a:gd name="T4" fmla="*/ 26 w 40"/>
                <a:gd name="T5" fmla="*/ 0 h 29"/>
              </a:gdLst>
              <a:ahLst/>
              <a:cxnLst>
                <a:cxn ang="0">
                  <a:pos x="T0" y="T1"/>
                </a:cxn>
                <a:cxn ang="0">
                  <a:pos x="T2" y="T3"/>
                </a:cxn>
                <a:cxn ang="0">
                  <a:pos x="T4" y="T5"/>
                </a:cxn>
              </a:cxnLst>
              <a:rect l="0" t="0" r="r" b="b"/>
              <a:pathLst>
                <a:path w="40" h="29">
                  <a:moveTo>
                    <a:pt x="26" y="0"/>
                  </a:moveTo>
                  <a:cubicBezTo>
                    <a:pt x="34" y="0"/>
                    <a:pt x="40" y="10"/>
                    <a:pt x="39" y="20"/>
                  </a:cubicBezTo>
                  <a:cubicBezTo>
                    <a:pt x="17" y="29"/>
                    <a:pt x="0" y="10"/>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6" name="Freeform 10">
              <a:extLst>
                <a:ext uri="{FF2B5EF4-FFF2-40B4-BE49-F238E27FC236}">
                  <a16:creationId xmlns:a16="http://schemas.microsoft.com/office/drawing/2014/main" id="{12845A3B-B7A1-B14C-579E-0DBD1ED1CB6E}"/>
                </a:ext>
              </a:extLst>
            </p:cNvPr>
            <p:cNvSpPr>
              <a:spLocks/>
            </p:cNvSpPr>
            <p:nvPr/>
          </p:nvSpPr>
          <p:spPr bwMode="auto">
            <a:xfrm rot="5400000">
              <a:off x="11475034" y="77813"/>
              <a:ext cx="138242" cy="88130"/>
            </a:xfrm>
            <a:custGeom>
              <a:avLst/>
              <a:gdLst>
                <a:gd name="T0" fmla="*/ 22 w 42"/>
                <a:gd name="T1" fmla="*/ 0 h 29"/>
                <a:gd name="T2" fmla="*/ 14 w 42"/>
                <a:gd name="T3" fmla="*/ 25 h 29"/>
                <a:gd name="T4" fmla="*/ 22 w 42"/>
                <a:gd name="T5" fmla="*/ 0 h 29"/>
              </a:gdLst>
              <a:ahLst/>
              <a:cxnLst>
                <a:cxn ang="0">
                  <a:pos x="T0" y="T1"/>
                </a:cxn>
                <a:cxn ang="0">
                  <a:pos x="T2" y="T3"/>
                </a:cxn>
                <a:cxn ang="0">
                  <a:pos x="T4" y="T5"/>
                </a:cxn>
              </a:cxnLst>
              <a:rect l="0" t="0" r="r" b="b"/>
              <a:pathLst>
                <a:path w="42" h="29">
                  <a:moveTo>
                    <a:pt x="22" y="0"/>
                  </a:moveTo>
                  <a:cubicBezTo>
                    <a:pt x="42" y="7"/>
                    <a:pt x="28" y="29"/>
                    <a:pt x="14" y="25"/>
                  </a:cubicBezTo>
                  <a:cubicBezTo>
                    <a:pt x="0" y="18"/>
                    <a:pt x="8" y="1"/>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7" name="Freeform 15">
              <a:extLst>
                <a:ext uri="{FF2B5EF4-FFF2-40B4-BE49-F238E27FC236}">
                  <a16:creationId xmlns:a16="http://schemas.microsoft.com/office/drawing/2014/main" id="{B913274E-32DA-F9FB-883E-A74A00866F79}"/>
                </a:ext>
              </a:extLst>
            </p:cNvPr>
            <p:cNvSpPr>
              <a:spLocks/>
            </p:cNvSpPr>
            <p:nvPr/>
          </p:nvSpPr>
          <p:spPr bwMode="auto">
            <a:xfrm rot="5400000">
              <a:off x="11478964" y="592010"/>
              <a:ext cx="121406" cy="72626"/>
            </a:xfrm>
            <a:custGeom>
              <a:avLst/>
              <a:gdLst>
                <a:gd name="T0" fmla="*/ 16 w 37"/>
                <a:gd name="T1" fmla="*/ 0 h 24"/>
                <a:gd name="T2" fmla="*/ 11 w 37"/>
                <a:gd name="T3" fmla="*/ 24 h 24"/>
                <a:gd name="T4" fmla="*/ 16 w 37"/>
                <a:gd name="T5" fmla="*/ 0 h 24"/>
              </a:gdLst>
              <a:ahLst/>
              <a:cxnLst>
                <a:cxn ang="0">
                  <a:pos x="T0" y="T1"/>
                </a:cxn>
                <a:cxn ang="0">
                  <a:pos x="T2" y="T3"/>
                </a:cxn>
                <a:cxn ang="0">
                  <a:pos x="T4" y="T5"/>
                </a:cxn>
              </a:cxnLst>
              <a:rect l="0" t="0" r="r" b="b"/>
              <a:pathLst>
                <a:path w="37" h="24">
                  <a:moveTo>
                    <a:pt x="16" y="0"/>
                  </a:moveTo>
                  <a:cubicBezTo>
                    <a:pt x="37" y="6"/>
                    <a:pt x="30" y="20"/>
                    <a:pt x="11" y="24"/>
                  </a:cubicBezTo>
                  <a:cubicBezTo>
                    <a:pt x="0" y="17"/>
                    <a:pt x="5" y="3"/>
                    <a:pt x="1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8" name="Freeform 18">
              <a:extLst>
                <a:ext uri="{FF2B5EF4-FFF2-40B4-BE49-F238E27FC236}">
                  <a16:creationId xmlns:a16="http://schemas.microsoft.com/office/drawing/2014/main" id="{4FE5CF69-1AB3-0948-4917-26C9525AB056}"/>
                </a:ext>
              </a:extLst>
            </p:cNvPr>
            <p:cNvSpPr>
              <a:spLocks/>
            </p:cNvSpPr>
            <p:nvPr/>
          </p:nvSpPr>
          <p:spPr bwMode="auto">
            <a:xfrm rot="5400000">
              <a:off x="11482378" y="335267"/>
              <a:ext cx="138242" cy="78339"/>
            </a:xfrm>
            <a:custGeom>
              <a:avLst/>
              <a:gdLst>
                <a:gd name="T0" fmla="*/ 6 w 42"/>
                <a:gd name="T1" fmla="*/ 6 h 26"/>
                <a:gd name="T2" fmla="*/ 21 w 42"/>
                <a:gd name="T3" fmla="*/ 26 h 26"/>
                <a:gd name="T4" fmla="*/ 6 w 42"/>
                <a:gd name="T5" fmla="*/ 6 h 26"/>
              </a:gdLst>
              <a:ahLst/>
              <a:cxnLst>
                <a:cxn ang="0">
                  <a:pos x="T0" y="T1"/>
                </a:cxn>
                <a:cxn ang="0">
                  <a:pos x="T2" y="T3"/>
                </a:cxn>
                <a:cxn ang="0">
                  <a:pos x="T4" y="T5"/>
                </a:cxn>
              </a:cxnLst>
              <a:rect l="0" t="0" r="r" b="b"/>
              <a:pathLst>
                <a:path w="42" h="26">
                  <a:moveTo>
                    <a:pt x="6" y="6"/>
                  </a:moveTo>
                  <a:cubicBezTo>
                    <a:pt x="25" y="0"/>
                    <a:pt x="42" y="17"/>
                    <a:pt x="21" y="26"/>
                  </a:cubicBezTo>
                  <a:cubicBezTo>
                    <a:pt x="9" y="26"/>
                    <a:pt x="0" y="16"/>
                    <a:pt x="6" y="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9" name="Freeform 19">
              <a:extLst>
                <a:ext uri="{FF2B5EF4-FFF2-40B4-BE49-F238E27FC236}">
                  <a16:creationId xmlns:a16="http://schemas.microsoft.com/office/drawing/2014/main" id="{7A849E69-BFA1-A619-68B5-BC0E8241C023}"/>
                </a:ext>
              </a:extLst>
            </p:cNvPr>
            <p:cNvSpPr>
              <a:spLocks/>
            </p:cNvSpPr>
            <p:nvPr/>
          </p:nvSpPr>
          <p:spPr bwMode="auto">
            <a:xfrm rot="5400000">
              <a:off x="11407714" y="2021691"/>
              <a:ext cx="124951" cy="69362"/>
            </a:xfrm>
            <a:custGeom>
              <a:avLst/>
              <a:gdLst>
                <a:gd name="T0" fmla="*/ 16 w 38"/>
                <a:gd name="T1" fmla="*/ 0 h 23"/>
                <a:gd name="T2" fmla="*/ 10 w 38"/>
                <a:gd name="T3" fmla="*/ 23 h 23"/>
                <a:gd name="T4" fmla="*/ 16 w 38"/>
                <a:gd name="T5" fmla="*/ 0 h 23"/>
              </a:gdLst>
              <a:ahLst/>
              <a:cxnLst>
                <a:cxn ang="0">
                  <a:pos x="T0" y="T1"/>
                </a:cxn>
                <a:cxn ang="0">
                  <a:pos x="T2" y="T3"/>
                </a:cxn>
                <a:cxn ang="0">
                  <a:pos x="T4" y="T5"/>
                </a:cxn>
              </a:cxnLst>
              <a:rect l="0" t="0" r="r" b="b"/>
              <a:pathLst>
                <a:path w="38" h="23">
                  <a:moveTo>
                    <a:pt x="16" y="0"/>
                  </a:moveTo>
                  <a:cubicBezTo>
                    <a:pt x="38" y="8"/>
                    <a:pt x="31" y="18"/>
                    <a:pt x="10" y="23"/>
                  </a:cubicBezTo>
                  <a:cubicBezTo>
                    <a:pt x="0" y="16"/>
                    <a:pt x="4" y="3"/>
                    <a:pt x="1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70" name="Freeform 20">
              <a:extLst>
                <a:ext uri="{FF2B5EF4-FFF2-40B4-BE49-F238E27FC236}">
                  <a16:creationId xmlns:a16="http://schemas.microsoft.com/office/drawing/2014/main" id="{0CC37C4C-1968-F4B8-FC41-54445BB3F556}"/>
                </a:ext>
              </a:extLst>
            </p:cNvPr>
            <p:cNvSpPr>
              <a:spLocks/>
            </p:cNvSpPr>
            <p:nvPr/>
          </p:nvSpPr>
          <p:spPr bwMode="auto">
            <a:xfrm rot="5400000">
              <a:off x="11414629" y="2272420"/>
              <a:ext cx="128495" cy="78339"/>
            </a:xfrm>
            <a:custGeom>
              <a:avLst/>
              <a:gdLst>
                <a:gd name="T0" fmla="*/ 24 w 39"/>
                <a:gd name="T1" fmla="*/ 0 h 26"/>
                <a:gd name="T2" fmla="*/ 20 w 39"/>
                <a:gd name="T3" fmla="*/ 26 h 26"/>
                <a:gd name="T4" fmla="*/ 24 w 39"/>
                <a:gd name="T5" fmla="*/ 0 h 26"/>
              </a:gdLst>
              <a:ahLst/>
              <a:cxnLst>
                <a:cxn ang="0">
                  <a:pos x="T0" y="T1"/>
                </a:cxn>
                <a:cxn ang="0">
                  <a:pos x="T2" y="T3"/>
                </a:cxn>
                <a:cxn ang="0">
                  <a:pos x="T4" y="T5"/>
                </a:cxn>
              </a:cxnLst>
              <a:rect l="0" t="0" r="r" b="b"/>
              <a:pathLst>
                <a:path w="39" h="26">
                  <a:moveTo>
                    <a:pt x="24" y="0"/>
                  </a:moveTo>
                  <a:cubicBezTo>
                    <a:pt x="39" y="3"/>
                    <a:pt x="36" y="26"/>
                    <a:pt x="20" y="26"/>
                  </a:cubicBezTo>
                  <a:cubicBezTo>
                    <a:pt x="0" y="18"/>
                    <a:pt x="3" y="3"/>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71" name="Freeform 22">
              <a:extLst>
                <a:ext uri="{FF2B5EF4-FFF2-40B4-BE49-F238E27FC236}">
                  <a16:creationId xmlns:a16="http://schemas.microsoft.com/office/drawing/2014/main" id="{A113A29C-DAFB-B89F-3063-0A9E2E1A3868}"/>
                </a:ext>
              </a:extLst>
            </p:cNvPr>
            <p:cNvSpPr>
              <a:spLocks/>
            </p:cNvSpPr>
            <p:nvPr/>
          </p:nvSpPr>
          <p:spPr bwMode="auto">
            <a:xfrm rot="5400000">
              <a:off x="11426398" y="1049544"/>
              <a:ext cx="150648" cy="99554"/>
            </a:xfrm>
            <a:custGeom>
              <a:avLst/>
              <a:gdLst>
                <a:gd name="T0" fmla="*/ 26 w 46"/>
                <a:gd name="T1" fmla="*/ 0 h 33"/>
                <a:gd name="T2" fmla="*/ 38 w 46"/>
                <a:gd name="T3" fmla="*/ 22 h 33"/>
                <a:gd name="T4" fmla="*/ 26 w 46"/>
                <a:gd name="T5" fmla="*/ 0 h 33"/>
              </a:gdLst>
              <a:ahLst/>
              <a:cxnLst>
                <a:cxn ang="0">
                  <a:pos x="T0" y="T1"/>
                </a:cxn>
                <a:cxn ang="0">
                  <a:pos x="T2" y="T3"/>
                </a:cxn>
                <a:cxn ang="0">
                  <a:pos x="T4" y="T5"/>
                </a:cxn>
              </a:cxnLst>
              <a:rect l="0" t="0" r="r" b="b"/>
              <a:pathLst>
                <a:path w="46" h="33">
                  <a:moveTo>
                    <a:pt x="26" y="0"/>
                  </a:moveTo>
                  <a:cubicBezTo>
                    <a:pt x="29" y="0"/>
                    <a:pt x="46" y="16"/>
                    <a:pt x="38" y="22"/>
                  </a:cubicBezTo>
                  <a:cubicBezTo>
                    <a:pt x="16" y="33"/>
                    <a:pt x="0" y="5"/>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72" name="Freeform 23">
              <a:extLst>
                <a:ext uri="{FF2B5EF4-FFF2-40B4-BE49-F238E27FC236}">
                  <a16:creationId xmlns:a16="http://schemas.microsoft.com/office/drawing/2014/main" id="{A4856E26-D9A8-E6E2-1893-0489A8C2B1EA}"/>
                </a:ext>
              </a:extLst>
            </p:cNvPr>
            <p:cNvSpPr>
              <a:spLocks/>
            </p:cNvSpPr>
            <p:nvPr/>
          </p:nvSpPr>
          <p:spPr bwMode="auto">
            <a:xfrm rot="5400000">
              <a:off x="11440085" y="836978"/>
              <a:ext cx="134697" cy="81603"/>
            </a:xfrm>
            <a:custGeom>
              <a:avLst/>
              <a:gdLst>
                <a:gd name="T0" fmla="*/ 19 w 41"/>
                <a:gd name="T1" fmla="*/ 0 h 27"/>
                <a:gd name="T2" fmla="*/ 8 w 41"/>
                <a:gd name="T3" fmla="*/ 20 h 27"/>
                <a:gd name="T4" fmla="*/ 19 w 41"/>
                <a:gd name="T5" fmla="*/ 0 h 27"/>
              </a:gdLst>
              <a:ahLst/>
              <a:cxnLst>
                <a:cxn ang="0">
                  <a:pos x="T0" y="T1"/>
                </a:cxn>
                <a:cxn ang="0">
                  <a:pos x="T2" y="T3"/>
                </a:cxn>
                <a:cxn ang="0">
                  <a:pos x="T4" y="T5"/>
                </a:cxn>
              </a:cxnLst>
              <a:rect l="0" t="0" r="r" b="b"/>
              <a:pathLst>
                <a:path w="41" h="27">
                  <a:moveTo>
                    <a:pt x="19" y="0"/>
                  </a:moveTo>
                  <a:cubicBezTo>
                    <a:pt x="41" y="10"/>
                    <a:pt x="28" y="27"/>
                    <a:pt x="8" y="20"/>
                  </a:cubicBezTo>
                  <a:cubicBezTo>
                    <a:pt x="0" y="8"/>
                    <a:pt x="7" y="2"/>
                    <a:pt x="1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73" name="Freeform 26">
              <a:extLst>
                <a:ext uri="{FF2B5EF4-FFF2-40B4-BE49-F238E27FC236}">
                  <a16:creationId xmlns:a16="http://schemas.microsoft.com/office/drawing/2014/main" id="{55F8ABC6-254C-AAF0-AB19-9DB17FB1A8D1}"/>
                </a:ext>
              </a:extLst>
            </p:cNvPr>
            <p:cNvSpPr>
              <a:spLocks/>
            </p:cNvSpPr>
            <p:nvPr/>
          </p:nvSpPr>
          <p:spPr bwMode="auto">
            <a:xfrm rot="5400000">
              <a:off x="11427309" y="1320685"/>
              <a:ext cx="127608" cy="78339"/>
            </a:xfrm>
            <a:custGeom>
              <a:avLst/>
              <a:gdLst>
                <a:gd name="T0" fmla="*/ 24 w 39"/>
                <a:gd name="T1" fmla="*/ 0 h 26"/>
                <a:gd name="T2" fmla="*/ 20 w 39"/>
                <a:gd name="T3" fmla="*/ 25 h 26"/>
                <a:gd name="T4" fmla="*/ 24 w 39"/>
                <a:gd name="T5" fmla="*/ 0 h 26"/>
              </a:gdLst>
              <a:ahLst/>
              <a:cxnLst>
                <a:cxn ang="0">
                  <a:pos x="T0" y="T1"/>
                </a:cxn>
                <a:cxn ang="0">
                  <a:pos x="T2" y="T3"/>
                </a:cxn>
                <a:cxn ang="0">
                  <a:pos x="T4" y="T5"/>
                </a:cxn>
              </a:cxnLst>
              <a:rect l="0" t="0" r="r" b="b"/>
              <a:pathLst>
                <a:path w="39" h="26">
                  <a:moveTo>
                    <a:pt x="24" y="0"/>
                  </a:moveTo>
                  <a:cubicBezTo>
                    <a:pt x="39" y="2"/>
                    <a:pt x="36" y="26"/>
                    <a:pt x="20" y="25"/>
                  </a:cubicBezTo>
                  <a:cubicBezTo>
                    <a:pt x="0" y="18"/>
                    <a:pt x="3" y="3"/>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74" name="Freeform 27">
              <a:extLst>
                <a:ext uri="{FF2B5EF4-FFF2-40B4-BE49-F238E27FC236}">
                  <a16:creationId xmlns:a16="http://schemas.microsoft.com/office/drawing/2014/main" id="{7C7B5632-9C18-1A19-D167-425D74EF02C0}"/>
                </a:ext>
              </a:extLst>
            </p:cNvPr>
            <p:cNvSpPr>
              <a:spLocks/>
            </p:cNvSpPr>
            <p:nvPr/>
          </p:nvSpPr>
          <p:spPr bwMode="auto">
            <a:xfrm rot="5400000">
              <a:off x="11407470" y="1778440"/>
              <a:ext cx="131153" cy="93843"/>
            </a:xfrm>
            <a:custGeom>
              <a:avLst/>
              <a:gdLst>
                <a:gd name="T0" fmla="*/ 22 w 40"/>
                <a:gd name="T1" fmla="*/ 0 h 31"/>
                <a:gd name="T2" fmla="*/ 16 w 40"/>
                <a:gd name="T3" fmla="*/ 25 h 31"/>
                <a:gd name="T4" fmla="*/ 22 w 40"/>
                <a:gd name="T5" fmla="*/ 0 h 31"/>
              </a:gdLst>
              <a:ahLst/>
              <a:cxnLst>
                <a:cxn ang="0">
                  <a:pos x="T0" y="T1"/>
                </a:cxn>
                <a:cxn ang="0">
                  <a:pos x="T2" y="T3"/>
                </a:cxn>
                <a:cxn ang="0">
                  <a:pos x="T4" y="T5"/>
                </a:cxn>
              </a:cxnLst>
              <a:rect l="0" t="0" r="r" b="b"/>
              <a:pathLst>
                <a:path w="40" h="31">
                  <a:moveTo>
                    <a:pt x="22" y="0"/>
                  </a:moveTo>
                  <a:cubicBezTo>
                    <a:pt x="39" y="3"/>
                    <a:pt x="40" y="31"/>
                    <a:pt x="16" y="25"/>
                  </a:cubicBezTo>
                  <a:cubicBezTo>
                    <a:pt x="0" y="7"/>
                    <a:pt x="13" y="4"/>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75" name="Freeform 28">
              <a:extLst>
                <a:ext uri="{FF2B5EF4-FFF2-40B4-BE49-F238E27FC236}">
                  <a16:creationId xmlns:a16="http://schemas.microsoft.com/office/drawing/2014/main" id="{98D99975-5166-EEDD-5269-AD315E63134C}"/>
                </a:ext>
              </a:extLst>
            </p:cNvPr>
            <p:cNvSpPr>
              <a:spLocks/>
            </p:cNvSpPr>
            <p:nvPr/>
          </p:nvSpPr>
          <p:spPr bwMode="auto">
            <a:xfrm rot="5400000">
              <a:off x="11404869" y="1535195"/>
              <a:ext cx="127608" cy="69362"/>
            </a:xfrm>
            <a:custGeom>
              <a:avLst/>
              <a:gdLst>
                <a:gd name="T0" fmla="*/ 16 w 39"/>
                <a:gd name="T1" fmla="*/ 0 h 23"/>
                <a:gd name="T2" fmla="*/ 11 w 39"/>
                <a:gd name="T3" fmla="*/ 23 h 23"/>
                <a:gd name="T4" fmla="*/ 16 w 39"/>
                <a:gd name="T5" fmla="*/ 0 h 23"/>
              </a:gdLst>
              <a:ahLst/>
              <a:cxnLst>
                <a:cxn ang="0">
                  <a:pos x="T0" y="T1"/>
                </a:cxn>
                <a:cxn ang="0">
                  <a:pos x="T2" y="T3"/>
                </a:cxn>
                <a:cxn ang="0">
                  <a:pos x="T4" y="T5"/>
                </a:cxn>
              </a:cxnLst>
              <a:rect l="0" t="0" r="r" b="b"/>
              <a:pathLst>
                <a:path w="39" h="23">
                  <a:moveTo>
                    <a:pt x="16" y="0"/>
                  </a:moveTo>
                  <a:cubicBezTo>
                    <a:pt x="39" y="7"/>
                    <a:pt x="31" y="17"/>
                    <a:pt x="11" y="23"/>
                  </a:cubicBezTo>
                  <a:cubicBezTo>
                    <a:pt x="0" y="16"/>
                    <a:pt x="4" y="2"/>
                    <a:pt x="1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76" name="Freeform 30">
              <a:extLst>
                <a:ext uri="{FF2B5EF4-FFF2-40B4-BE49-F238E27FC236}">
                  <a16:creationId xmlns:a16="http://schemas.microsoft.com/office/drawing/2014/main" id="{6EC03DA5-48AC-6C9A-CD47-A48C21DC3F8F}"/>
                </a:ext>
              </a:extLst>
            </p:cNvPr>
            <p:cNvSpPr>
              <a:spLocks/>
            </p:cNvSpPr>
            <p:nvPr/>
          </p:nvSpPr>
          <p:spPr bwMode="auto">
            <a:xfrm rot="5400000">
              <a:off x="11480119" y="1078297"/>
              <a:ext cx="9748" cy="5712"/>
            </a:xfrm>
            <a:custGeom>
              <a:avLst/>
              <a:gdLst>
                <a:gd name="T0" fmla="*/ 1 w 3"/>
                <a:gd name="T1" fmla="*/ 0 h 2"/>
                <a:gd name="T2" fmla="*/ 2 w 3"/>
                <a:gd name="T3" fmla="*/ 2 h 2"/>
                <a:gd name="T4" fmla="*/ 1 w 3"/>
                <a:gd name="T5" fmla="*/ 0 h 2"/>
              </a:gdLst>
              <a:ahLst/>
              <a:cxnLst>
                <a:cxn ang="0">
                  <a:pos x="T0" y="T1"/>
                </a:cxn>
                <a:cxn ang="0">
                  <a:pos x="T2" y="T3"/>
                </a:cxn>
                <a:cxn ang="0">
                  <a:pos x="T4" y="T5"/>
                </a:cxn>
              </a:cxnLst>
              <a:rect l="0" t="0" r="r" b="b"/>
              <a:pathLst>
                <a:path w="3" h="2">
                  <a:moveTo>
                    <a:pt x="1" y="0"/>
                  </a:moveTo>
                  <a:cubicBezTo>
                    <a:pt x="2" y="1"/>
                    <a:pt x="3" y="2"/>
                    <a:pt x="2" y="2"/>
                  </a:cubicBezTo>
                  <a:cubicBezTo>
                    <a:pt x="1" y="2"/>
                    <a:pt x="0" y="1"/>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77" name="Freeform 43">
              <a:extLst>
                <a:ext uri="{FF2B5EF4-FFF2-40B4-BE49-F238E27FC236}">
                  <a16:creationId xmlns:a16="http://schemas.microsoft.com/office/drawing/2014/main" id="{E80CA8A9-1656-44D2-FDB7-D25A638574D2}"/>
                </a:ext>
              </a:extLst>
            </p:cNvPr>
            <p:cNvSpPr>
              <a:spLocks/>
            </p:cNvSpPr>
            <p:nvPr/>
          </p:nvSpPr>
          <p:spPr bwMode="auto">
            <a:xfrm rot="5400000">
              <a:off x="11194111" y="860614"/>
              <a:ext cx="143559" cy="75075"/>
            </a:xfrm>
            <a:custGeom>
              <a:avLst/>
              <a:gdLst>
                <a:gd name="T0" fmla="*/ 28 w 44"/>
                <a:gd name="T1" fmla="*/ 0 h 25"/>
                <a:gd name="T2" fmla="*/ 25 w 44"/>
                <a:gd name="T3" fmla="*/ 25 h 25"/>
                <a:gd name="T4" fmla="*/ 28 w 44"/>
                <a:gd name="T5" fmla="*/ 0 h 25"/>
              </a:gdLst>
              <a:ahLst/>
              <a:cxnLst>
                <a:cxn ang="0">
                  <a:pos x="T0" y="T1"/>
                </a:cxn>
                <a:cxn ang="0">
                  <a:pos x="T2" y="T3"/>
                </a:cxn>
                <a:cxn ang="0">
                  <a:pos x="T4" y="T5"/>
                </a:cxn>
              </a:cxnLst>
              <a:rect l="0" t="0" r="r" b="b"/>
              <a:pathLst>
                <a:path w="44" h="25">
                  <a:moveTo>
                    <a:pt x="28" y="0"/>
                  </a:moveTo>
                  <a:cubicBezTo>
                    <a:pt x="44" y="2"/>
                    <a:pt x="38" y="22"/>
                    <a:pt x="25" y="25"/>
                  </a:cubicBezTo>
                  <a:cubicBezTo>
                    <a:pt x="0" y="25"/>
                    <a:pt x="9" y="5"/>
                    <a:pt x="2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78" name="Freeform 51">
              <a:extLst>
                <a:ext uri="{FF2B5EF4-FFF2-40B4-BE49-F238E27FC236}">
                  <a16:creationId xmlns:a16="http://schemas.microsoft.com/office/drawing/2014/main" id="{8AAD76AB-06E1-D31F-66BA-40E244D40E7D}"/>
                </a:ext>
              </a:extLst>
            </p:cNvPr>
            <p:cNvSpPr>
              <a:spLocks/>
            </p:cNvSpPr>
            <p:nvPr/>
          </p:nvSpPr>
          <p:spPr bwMode="auto">
            <a:xfrm rot="5400000">
              <a:off x="11167080" y="1015030"/>
              <a:ext cx="115202" cy="90579"/>
            </a:xfrm>
            <a:custGeom>
              <a:avLst/>
              <a:gdLst>
                <a:gd name="T0" fmla="*/ 19 w 35"/>
                <a:gd name="T1" fmla="*/ 0 h 30"/>
                <a:gd name="T2" fmla="*/ 33 w 35"/>
                <a:gd name="T3" fmla="*/ 15 h 30"/>
                <a:gd name="T4" fmla="*/ 25 w 35"/>
                <a:gd name="T5" fmla="*/ 19 h 30"/>
                <a:gd name="T6" fmla="*/ 19 w 35"/>
                <a:gd name="T7" fmla="*/ 0 h 30"/>
              </a:gdLst>
              <a:ahLst/>
              <a:cxnLst>
                <a:cxn ang="0">
                  <a:pos x="T0" y="T1"/>
                </a:cxn>
                <a:cxn ang="0">
                  <a:pos x="T2" y="T3"/>
                </a:cxn>
                <a:cxn ang="0">
                  <a:pos x="T4" y="T5"/>
                </a:cxn>
                <a:cxn ang="0">
                  <a:pos x="T6" y="T7"/>
                </a:cxn>
              </a:cxnLst>
              <a:rect l="0" t="0" r="r" b="b"/>
              <a:pathLst>
                <a:path w="35" h="30">
                  <a:moveTo>
                    <a:pt x="19" y="0"/>
                  </a:moveTo>
                  <a:cubicBezTo>
                    <a:pt x="26" y="0"/>
                    <a:pt x="35" y="8"/>
                    <a:pt x="33" y="15"/>
                  </a:cubicBezTo>
                  <a:cubicBezTo>
                    <a:pt x="30" y="12"/>
                    <a:pt x="27" y="17"/>
                    <a:pt x="25" y="19"/>
                  </a:cubicBezTo>
                  <a:cubicBezTo>
                    <a:pt x="7" y="30"/>
                    <a:pt x="0" y="5"/>
                    <a:pt x="1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79" name="Freeform 52">
              <a:extLst>
                <a:ext uri="{FF2B5EF4-FFF2-40B4-BE49-F238E27FC236}">
                  <a16:creationId xmlns:a16="http://schemas.microsoft.com/office/drawing/2014/main" id="{CEBBB9C1-C31B-C918-AEB2-289937E9BF1D}"/>
                </a:ext>
              </a:extLst>
            </p:cNvPr>
            <p:cNvSpPr>
              <a:spLocks/>
            </p:cNvSpPr>
            <p:nvPr/>
          </p:nvSpPr>
          <p:spPr bwMode="auto">
            <a:xfrm rot="5400000">
              <a:off x="11164085" y="450599"/>
              <a:ext cx="118747" cy="81603"/>
            </a:xfrm>
            <a:custGeom>
              <a:avLst/>
              <a:gdLst>
                <a:gd name="T0" fmla="*/ 21 w 36"/>
                <a:gd name="T1" fmla="*/ 0 h 27"/>
                <a:gd name="T2" fmla="*/ 22 w 36"/>
                <a:gd name="T3" fmla="*/ 27 h 27"/>
                <a:gd name="T4" fmla="*/ 21 w 36"/>
                <a:gd name="T5" fmla="*/ 0 h 27"/>
              </a:gdLst>
              <a:ahLst/>
              <a:cxnLst>
                <a:cxn ang="0">
                  <a:pos x="T0" y="T1"/>
                </a:cxn>
                <a:cxn ang="0">
                  <a:pos x="T2" y="T3"/>
                </a:cxn>
                <a:cxn ang="0">
                  <a:pos x="T4" y="T5"/>
                </a:cxn>
              </a:cxnLst>
              <a:rect l="0" t="0" r="r" b="b"/>
              <a:pathLst>
                <a:path w="36" h="27">
                  <a:moveTo>
                    <a:pt x="21" y="0"/>
                  </a:moveTo>
                  <a:cubicBezTo>
                    <a:pt x="33" y="3"/>
                    <a:pt x="36" y="23"/>
                    <a:pt x="22" y="27"/>
                  </a:cubicBezTo>
                  <a:cubicBezTo>
                    <a:pt x="3" y="25"/>
                    <a:pt x="0" y="1"/>
                    <a:pt x="2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80" name="Freeform 53">
              <a:extLst>
                <a:ext uri="{FF2B5EF4-FFF2-40B4-BE49-F238E27FC236}">
                  <a16:creationId xmlns:a16="http://schemas.microsoft.com/office/drawing/2014/main" id="{3C98E2EA-481C-9DC8-E8C3-AD7B19638615}"/>
                </a:ext>
              </a:extLst>
            </p:cNvPr>
            <p:cNvSpPr>
              <a:spLocks/>
            </p:cNvSpPr>
            <p:nvPr/>
          </p:nvSpPr>
          <p:spPr bwMode="auto">
            <a:xfrm rot="5400000">
              <a:off x="11155166" y="1253803"/>
              <a:ext cx="127608" cy="79154"/>
            </a:xfrm>
            <a:custGeom>
              <a:avLst/>
              <a:gdLst>
                <a:gd name="T0" fmla="*/ 24 w 39"/>
                <a:gd name="T1" fmla="*/ 0 h 26"/>
                <a:gd name="T2" fmla="*/ 20 w 39"/>
                <a:gd name="T3" fmla="*/ 26 h 26"/>
                <a:gd name="T4" fmla="*/ 24 w 39"/>
                <a:gd name="T5" fmla="*/ 0 h 26"/>
              </a:gdLst>
              <a:ahLst/>
              <a:cxnLst>
                <a:cxn ang="0">
                  <a:pos x="T0" y="T1"/>
                </a:cxn>
                <a:cxn ang="0">
                  <a:pos x="T2" y="T3"/>
                </a:cxn>
                <a:cxn ang="0">
                  <a:pos x="T4" y="T5"/>
                </a:cxn>
              </a:cxnLst>
              <a:rect l="0" t="0" r="r" b="b"/>
              <a:pathLst>
                <a:path w="39" h="26">
                  <a:moveTo>
                    <a:pt x="24" y="0"/>
                  </a:moveTo>
                  <a:cubicBezTo>
                    <a:pt x="39" y="3"/>
                    <a:pt x="36" y="26"/>
                    <a:pt x="20" y="26"/>
                  </a:cubicBezTo>
                  <a:cubicBezTo>
                    <a:pt x="0" y="18"/>
                    <a:pt x="3" y="3"/>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81" name="Freeform 54">
              <a:extLst>
                <a:ext uri="{FF2B5EF4-FFF2-40B4-BE49-F238E27FC236}">
                  <a16:creationId xmlns:a16="http://schemas.microsoft.com/office/drawing/2014/main" id="{C7735666-307E-E4DF-DFE1-37CE05282A21}"/>
                </a:ext>
              </a:extLst>
            </p:cNvPr>
            <p:cNvSpPr>
              <a:spLocks/>
            </p:cNvSpPr>
            <p:nvPr/>
          </p:nvSpPr>
          <p:spPr bwMode="auto">
            <a:xfrm rot="5400000">
              <a:off x="11141013" y="614227"/>
              <a:ext cx="134697" cy="105266"/>
            </a:xfrm>
            <a:custGeom>
              <a:avLst/>
              <a:gdLst>
                <a:gd name="T0" fmla="*/ 28 w 41"/>
                <a:gd name="T1" fmla="*/ 2 h 35"/>
                <a:gd name="T2" fmla="*/ 40 w 41"/>
                <a:gd name="T3" fmla="*/ 21 h 35"/>
                <a:gd name="T4" fmla="*/ 28 w 41"/>
                <a:gd name="T5" fmla="*/ 2 h 35"/>
              </a:gdLst>
              <a:ahLst/>
              <a:cxnLst>
                <a:cxn ang="0">
                  <a:pos x="T0" y="T1"/>
                </a:cxn>
                <a:cxn ang="0">
                  <a:pos x="T2" y="T3"/>
                </a:cxn>
                <a:cxn ang="0">
                  <a:pos x="T4" y="T5"/>
                </a:cxn>
              </a:cxnLst>
              <a:rect l="0" t="0" r="r" b="b"/>
              <a:pathLst>
                <a:path w="41" h="35">
                  <a:moveTo>
                    <a:pt x="28" y="2"/>
                  </a:moveTo>
                  <a:cubicBezTo>
                    <a:pt x="37" y="0"/>
                    <a:pt x="41" y="13"/>
                    <a:pt x="40" y="21"/>
                  </a:cubicBezTo>
                  <a:cubicBezTo>
                    <a:pt x="22" y="35"/>
                    <a:pt x="0" y="10"/>
                    <a:pt x="28"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82" name="Freeform 55">
              <a:extLst>
                <a:ext uri="{FF2B5EF4-FFF2-40B4-BE49-F238E27FC236}">
                  <a16:creationId xmlns:a16="http://schemas.microsoft.com/office/drawing/2014/main" id="{D513C7A0-2185-2FDF-B305-62A9A617C61A}"/>
                </a:ext>
              </a:extLst>
            </p:cNvPr>
            <p:cNvSpPr>
              <a:spLocks/>
            </p:cNvSpPr>
            <p:nvPr/>
          </p:nvSpPr>
          <p:spPr bwMode="auto">
            <a:xfrm rot="5400000">
              <a:off x="11155026" y="1463404"/>
              <a:ext cx="131153" cy="69362"/>
            </a:xfrm>
            <a:custGeom>
              <a:avLst/>
              <a:gdLst>
                <a:gd name="T0" fmla="*/ 24 w 40"/>
                <a:gd name="T1" fmla="*/ 0 h 23"/>
                <a:gd name="T2" fmla="*/ 25 w 40"/>
                <a:gd name="T3" fmla="*/ 23 h 23"/>
                <a:gd name="T4" fmla="*/ 24 w 40"/>
                <a:gd name="T5" fmla="*/ 0 h 23"/>
              </a:gdLst>
              <a:ahLst/>
              <a:cxnLst>
                <a:cxn ang="0">
                  <a:pos x="T0" y="T1"/>
                </a:cxn>
                <a:cxn ang="0">
                  <a:pos x="T2" y="T3"/>
                </a:cxn>
                <a:cxn ang="0">
                  <a:pos x="T4" y="T5"/>
                </a:cxn>
              </a:cxnLst>
              <a:rect l="0" t="0" r="r" b="b"/>
              <a:pathLst>
                <a:path w="40" h="23">
                  <a:moveTo>
                    <a:pt x="24" y="0"/>
                  </a:moveTo>
                  <a:cubicBezTo>
                    <a:pt x="40" y="0"/>
                    <a:pt x="38" y="20"/>
                    <a:pt x="25" y="23"/>
                  </a:cubicBezTo>
                  <a:cubicBezTo>
                    <a:pt x="0" y="22"/>
                    <a:pt x="6" y="3"/>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83" name="Freeform 56">
              <a:extLst>
                <a:ext uri="{FF2B5EF4-FFF2-40B4-BE49-F238E27FC236}">
                  <a16:creationId xmlns:a16="http://schemas.microsoft.com/office/drawing/2014/main" id="{245291F2-E322-8D27-4DF3-105DB5E33BA3}"/>
                </a:ext>
              </a:extLst>
            </p:cNvPr>
            <p:cNvSpPr>
              <a:spLocks/>
            </p:cNvSpPr>
            <p:nvPr/>
          </p:nvSpPr>
          <p:spPr bwMode="auto">
            <a:xfrm rot="5400000">
              <a:off x="11101585" y="2335317"/>
              <a:ext cx="128495" cy="72626"/>
            </a:xfrm>
            <a:custGeom>
              <a:avLst/>
              <a:gdLst>
                <a:gd name="T0" fmla="*/ 21 w 39"/>
                <a:gd name="T1" fmla="*/ 0 h 24"/>
                <a:gd name="T2" fmla="*/ 22 w 39"/>
                <a:gd name="T3" fmla="*/ 24 h 24"/>
                <a:gd name="T4" fmla="*/ 21 w 39"/>
                <a:gd name="T5" fmla="*/ 0 h 24"/>
              </a:gdLst>
              <a:ahLst/>
              <a:cxnLst>
                <a:cxn ang="0">
                  <a:pos x="T0" y="T1"/>
                </a:cxn>
                <a:cxn ang="0">
                  <a:pos x="T2" y="T3"/>
                </a:cxn>
                <a:cxn ang="0">
                  <a:pos x="T4" y="T5"/>
                </a:cxn>
              </a:cxnLst>
              <a:rect l="0" t="0" r="r" b="b"/>
              <a:pathLst>
                <a:path w="39" h="24">
                  <a:moveTo>
                    <a:pt x="21" y="0"/>
                  </a:moveTo>
                  <a:cubicBezTo>
                    <a:pt x="37" y="0"/>
                    <a:pt x="39" y="23"/>
                    <a:pt x="22" y="24"/>
                  </a:cubicBezTo>
                  <a:cubicBezTo>
                    <a:pt x="7" y="22"/>
                    <a:pt x="0" y="5"/>
                    <a:pt x="2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84" name="Freeform 57">
              <a:extLst>
                <a:ext uri="{FF2B5EF4-FFF2-40B4-BE49-F238E27FC236}">
                  <a16:creationId xmlns:a16="http://schemas.microsoft.com/office/drawing/2014/main" id="{E3C24DA4-D164-90C4-5705-987B3FDE605B}"/>
                </a:ext>
              </a:extLst>
            </p:cNvPr>
            <p:cNvSpPr>
              <a:spLocks/>
            </p:cNvSpPr>
            <p:nvPr/>
          </p:nvSpPr>
          <p:spPr bwMode="auto">
            <a:xfrm rot="5400000">
              <a:off x="11141175" y="1673149"/>
              <a:ext cx="140901" cy="93843"/>
            </a:xfrm>
            <a:custGeom>
              <a:avLst/>
              <a:gdLst>
                <a:gd name="T0" fmla="*/ 27 w 43"/>
                <a:gd name="T1" fmla="*/ 3 h 31"/>
                <a:gd name="T2" fmla="*/ 40 w 43"/>
                <a:gd name="T3" fmla="*/ 23 h 31"/>
                <a:gd name="T4" fmla="*/ 27 w 43"/>
                <a:gd name="T5" fmla="*/ 3 h 31"/>
              </a:gdLst>
              <a:ahLst/>
              <a:cxnLst>
                <a:cxn ang="0">
                  <a:pos x="T0" y="T1"/>
                </a:cxn>
                <a:cxn ang="0">
                  <a:pos x="T2" y="T3"/>
                </a:cxn>
                <a:cxn ang="0">
                  <a:pos x="T4" y="T5"/>
                </a:cxn>
              </a:cxnLst>
              <a:rect l="0" t="0" r="r" b="b"/>
              <a:pathLst>
                <a:path w="43" h="31">
                  <a:moveTo>
                    <a:pt x="27" y="3"/>
                  </a:moveTo>
                  <a:cubicBezTo>
                    <a:pt x="35" y="0"/>
                    <a:pt x="43" y="17"/>
                    <a:pt x="40" y="23"/>
                  </a:cubicBezTo>
                  <a:cubicBezTo>
                    <a:pt x="21" y="31"/>
                    <a:pt x="0" y="15"/>
                    <a:pt x="27" y="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85" name="Freeform 59">
              <a:extLst>
                <a:ext uri="{FF2B5EF4-FFF2-40B4-BE49-F238E27FC236}">
                  <a16:creationId xmlns:a16="http://schemas.microsoft.com/office/drawing/2014/main" id="{DCD3B69F-ECCB-7D7B-06DB-9319CE2A3441}"/>
                </a:ext>
              </a:extLst>
            </p:cNvPr>
            <p:cNvSpPr>
              <a:spLocks/>
            </p:cNvSpPr>
            <p:nvPr/>
          </p:nvSpPr>
          <p:spPr bwMode="auto">
            <a:xfrm rot="5400000">
              <a:off x="11120625" y="255502"/>
              <a:ext cx="124063" cy="78339"/>
            </a:xfrm>
            <a:custGeom>
              <a:avLst/>
              <a:gdLst>
                <a:gd name="T0" fmla="*/ 22 w 38"/>
                <a:gd name="T1" fmla="*/ 0 h 26"/>
                <a:gd name="T2" fmla="*/ 18 w 38"/>
                <a:gd name="T3" fmla="*/ 26 h 26"/>
                <a:gd name="T4" fmla="*/ 22 w 38"/>
                <a:gd name="T5" fmla="*/ 0 h 26"/>
              </a:gdLst>
              <a:ahLst/>
              <a:cxnLst>
                <a:cxn ang="0">
                  <a:pos x="T0" y="T1"/>
                </a:cxn>
                <a:cxn ang="0">
                  <a:pos x="T2" y="T3"/>
                </a:cxn>
                <a:cxn ang="0">
                  <a:pos x="T4" y="T5"/>
                </a:cxn>
              </a:cxnLst>
              <a:rect l="0" t="0" r="r" b="b"/>
              <a:pathLst>
                <a:path w="38" h="26">
                  <a:moveTo>
                    <a:pt x="22" y="0"/>
                  </a:moveTo>
                  <a:cubicBezTo>
                    <a:pt x="38" y="3"/>
                    <a:pt x="33" y="25"/>
                    <a:pt x="18" y="26"/>
                  </a:cubicBezTo>
                  <a:cubicBezTo>
                    <a:pt x="0" y="20"/>
                    <a:pt x="6" y="3"/>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86" name="Freeform 60">
              <a:extLst>
                <a:ext uri="{FF2B5EF4-FFF2-40B4-BE49-F238E27FC236}">
                  <a16:creationId xmlns:a16="http://schemas.microsoft.com/office/drawing/2014/main" id="{CD90520A-B0D8-5E51-B4ED-123D3F50AD64}"/>
                </a:ext>
              </a:extLst>
            </p:cNvPr>
            <p:cNvSpPr>
              <a:spLocks/>
            </p:cNvSpPr>
            <p:nvPr/>
          </p:nvSpPr>
          <p:spPr bwMode="auto">
            <a:xfrm rot="5400000">
              <a:off x="11115856" y="1902943"/>
              <a:ext cx="131153" cy="69362"/>
            </a:xfrm>
            <a:custGeom>
              <a:avLst/>
              <a:gdLst>
                <a:gd name="T0" fmla="*/ 24 w 40"/>
                <a:gd name="T1" fmla="*/ 0 h 23"/>
                <a:gd name="T2" fmla="*/ 25 w 40"/>
                <a:gd name="T3" fmla="*/ 23 h 23"/>
                <a:gd name="T4" fmla="*/ 24 w 40"/>
                <a:gd name="T5" fmla="*/ 0 h 23"/>
              </a:gdLst>
              <a:ahLst/>
              <a:cxnLst>
                <a:cxn ang="0">
                  <a:pos x="T0" y="T1"/>
                </a:cxn>
                <a:cxn ang="0">
                  <a:pos x="T2" y="T3"/>
                </a:cxn>
                <a:cxn ang="0">
                  <a:pos x="T4" y="T5"/>
                </a:cxn>
              </a:cxnLst>
              <a:rect l="0" t="0" r="r" b="b"/>
              <a:pathLst>
                <a:path w="40" h="23">
                  <a:moveTo>
                    <a:pt x="24" y="0"/>
                  </a:moveTo>
                  <a:cubicBezTo>
                    <a:pt x="40" y="0"/>
                    <a:pt x="38" y="20"/>
                    <a:pt x="25" y="23"/>
                  </a:cubicBezTo>
                  <a:cubicBezTo>
                    <a:pt x="0" y="22"/>
                    <a:pt x="6" y="4"/>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87" name="Freeform 61">
              <a:extLst>
                <a:ext uri="{FF2B5EF4-FFF2-40B4-BE49-F238E27FC236}">
                  <a16:creationId xmlns:a16="http://schemas.microsoft.com/office/drawing/2014/main" id="{AB4C64C3-BF1E-C9F7-E2F7-4AF783B96F47}"/>
                </a:ext>
              </a:extLst>
            </p:cNvPr>
            <p:cNvSpPr>
              <a:spLocks/>
            </p:cNvSpPr>
            <p:nvPr/>
          </p:nvSpPr>
          <p:spPr bwMode="auto">
            <a:xfrm rot="5400000">
              <a:off x="11082153" y="2137303"/>
              <a:ext cx="137356" cy="99554"/>
            </a:xfrm>
            <a:custGeom>
              <a:avLst/>
              <a:gdLst>
                <a:gd name="T0" fmla="*/ 25 w 42"/>
                <a:gd name="T1" fmla="*/ 1 h 33"/>
                <a:gd name="T2" fmla="*/ 4 w 42"/>
                <a:gd name="T3" fmla="*/ 19 h 33"/>
                <a:gd name="T4" fmla="*/ 25 w 42"/>
                <a:gd name="T5" fmla="*/ 1 h 33"/>
              </a:gdLst>
              <a:ahLst/>
              <a:cxnLst>
                <a:cxn ang="0">
                  <a:pos x="T0" y="T1"/>
                </a:cxn>
                <a:cxn ang="0">
                  <a:pos x="T2" y="T3"/>
                </a:cxn>
                <a:cxn ang="0">
                  <a:pos x="T4" y="T5"/>
                </a:cxn>
              </a:cxnLst>
              <a:rect l="0" t="0" r="r" b="b"/>
              <a:pathLst>
                <a:path w="42" h="33">
                  <a:moveTo>
                    <a:pt x="25" y="1"/>
                  </a:moveTo>
                  <a:cubicBezTo>
                    <a:pt x="42" y="14"/>
                    <a:pt x="15" y="33"/>
                    <a:pt x="4" y="19"/>
                  </a:cubicBezTo>
                  <a:cubicBezTo>
                    <a:pt x="0" y="5"/>
                    <a:pt x="16" y="0"/>
                    <a:pt x="25"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88" name="Freeform 5">
              <a:extLst>
                <a:ext uri="{FF2B5EF4-FFF2-40B4-BE49-F238E27FC236}">
                  <a16:creationId xmlns:a16="http://schemas.microsoft.com/office/drawing/2014/main" id="{8CB69485-DF03-F101-A8FF-065EA10A8A07}"/>
                </a:ext>
              </a:extLst>
            </p:cNvPr>
            <p:cNvSpPr>
              <a:spLocks/>
            </p:cNvSpPr>
            <p:nvPr/>
          </p:nvSpPr>
          <p:spPr bwMode="auto">
            <a:xfrm rot="5400000">
              <a:off x="11410824" y="2818299"/>
              <a:ext cx="121406" cy="81603"/>
            </a:xfrm>
            <a:custGeom>
              <a:avLst/>
              <a:gdLst>
                <a:gd name="T0" fmla="*/ 20 w 37"/>
                <a:gd name="T1" fmla="*/ 1 h 27"/>
                <a:gd name="T2" fmla="*/ 22 w 37"/>
                <a:gd name="T3" fmla="*/ 27 h 27"/>
                <a:gd name="T4" fmla="*/ 20 w 37"/>
                <a:gd name="T5" fmla="*/ 1 h 27"/>
              </a:gdLst>
              <a:ahLst/>
              <a:cxnLst>
                <a:cxn ang="0">
                  <a:pos x="T0" y="T1"/>
                </a:cxn>
                <a:cxn ang="0">
                  <a:pos x="T2" y="T3"/>
                </a:cxn>
                <a:cxn ang="0">
                  <a:pos x="T4" y="T5"/>
                </a:cxn>
              </a:cxnLst>
              <a:rect l="0" t="0" r="r" b="b"/>
              <a:pathLst>
                <a:path w="37" h="27">
                  <a:moveTo>
                    <a:pt x="20" y="1"/>
                  </a:moveTo>
                  <a:cubicBezTo>
                    <a:pt x="31" y="1"/>
                    <a:pt x="37" y="24"/>
                    <a:pt x="22" y="27"/>
                  </a:cubicBezTo>
                  <a:cubicBezTo>
                    <a:pt x="2" y="27"/>
                    <a:pt x="0" y="0"/>
                    <a:pt x="2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89" name="Freeform 6">
              <a:extLst>
                <a:ext uri="{FF2B5EF4-FFF2-40B4-BE49-F238E27FC236}">
                  <a16:creationId xmlns:a16="http://schemas.microsoft.com/office/drawing/2014/main" id="{DA7C8E80-AF02-F905-FC4A-A86ED34FD41A}"/>
                </a:ext>
              </a:extLst>
            </p:cNvPr>
            <p:cNvSpPr>
              <a:spLocks/>
            </p:cNvSpPr>
            <p:nvPr/>
          </p:nvSpPr>
          <p:spPr bwMode="auto">
            <a:xfrm rot="5400000">
              <a:off x="11391700" y="5088176"/>
              <a:ext cx="124063" cy="87315"/>
            </a:xfrm>
            <a:custGeom>
              <a:avLst/>
              <a:gdLst>
                <a:gd name="T0" fmla="*/ 12 w 38"/>
                <a:gd name="T1" fmla="*/ 3 h 29"/>
                <a:gd name="T2" fmla="*/ 15 w 38"/>
                <a:gd name="T3" fmla="*/ 29 h 29"/>
                <a:gd name="T4" fmla="*/ 12 w 38"/>
                <a:gd name="T5" fmla="*/ 3 h 29"/>
              </a:gdLst>
              <a:ahLst/>
              <a:cxnLst>
                <a:cxn ang="0">
                  <a:pos x="T0" y="T1"/>
                </a:cxn>
                <a:cxn ang="0">
                  <a:pos x="T2" y="T3"/>
                </a:cxn>
                <a:cxn ang="0">
                  <a:pos x="T4" y="T5"/>
                </a:cxn>
              </a:cxnLst>
              <a:rect l="0" t="0" r="r" b="b"/>
              <a:pathLst>
                <a:path w="38" h="29">
                  <a:moveTo>
                    <a:pt x="12" y="3"/>
                  </a:moveTo>
                  <a:cubicBezTo>
                    <a:pt x="34" y="0"/>
                    <a:pt x="38" y="26"/>
                    <a:pt x="15" y="29"/>
                  </a:cubicBezTo>
                  <a:cubicBezTo>
                    <a:pt x="4" y="23"/>
                    <a:pt x="0" y="9"/>
                    <a:pt x="12" y="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90" name="Freeform 7">
              <a:extLst>
                <a:ext uri="{FF2B5EF4-FFF2-40B4-BE49-F238E27FC236}">
                  <a16:creationId xmlns:a16="http://schemas.microsoft.com/office/drawing/2014/main" id="{2847328B-3755-7718-3C44-2F7F0816753A}"/>
                </a:ext>
              </a:extLst>
            </p:cNvPr>
            <p:cNvSpPr>
              <a:spLocks/>
            </p:cNvSpPr>
            <p:nvPr/>
          </p:nvSpPr>
          <p:spPr bwMode="auto">
            <a:xfrm rot="5400000">
              <a:off x="11371127" y="2531128"/>
              <a:ext cx="138242" cy="100371"/>
            </a:xfrm>
            <a:custGeom>
              <a:avLst/>
              <a:gdLst>
                <a:gd name="T0" fmla="*/ 25 w 42"/>
                <a:gd name="T1" fmla="*/ 1 h 33"/>
                <a:gd name="T2" fmla="*/ 4 w 42"/>
                <a:gd name="T3" fmla="*/ 19 h 33"/>
                <a:gd name="T4" fmla="*/ 25 w 42"/>
                <a:gd name="T5" fmla="*/ 1 h 33"/>
              </a:gdLst>
              <a:ahLst/>
              <a:cxnLst>
                <a:cxn ang="0">
                  <a:pos x="T0" y="T1"/>
                </a:cxn>
                <a:cxn ang="0">
                  <a:pos x="T2" y="T3"/>
                </a:cxn>
                <a:cxn ang="0">
                  <a:pos x="T4" y="T5"/>
                </a:cxn>
              </a:cxnLst>
              <a:rect l="0" t="0" r="r" b="b"/>
              <a:pathLst>
                <a:path w="42" h="33">
                  <a:moveTo>
                    <a:pt x="25" y="1"/>
                  </a:moveTo>
                  <a:cubicBezTo>
                    <a:pt x="42" y="14"/>
                    <a:pt x="15" y="33"/>
                    <a:pt x="4" y="19"/>
                  </a:cubicBezTo>
                  <a:cubicBezTo>
                    <a:pt x="0" y="6"/>
                    <a:pt x="15" y="0"/>
                    <a:pt x="25"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91" name="Freeform 8">
              <a:extLst>
                <a:ext uri="{FF2B5EF4-FFF2-40B4-BE49-F238E27FC236}">
                  <a16:creationId xmlns:a16="http://schemas.microsoft.com/office/drawing/2014/main" id="{FC64A42C-8607-DF64-6A2C-0204FCFAB14C}"/>
                </a:ext>
              </a:extLst>
            </p:cNvPr>
            <p:cNvSpPr>
              <a:spLocks/>
            </p:cNvSpPr>
            <p:nvPr/>
          </p:nvSpPr>
          <p:spPr bwMode="auto">
            <a:xfrm rot="5400000">
              <a:off x="11401349" y="4735882"/>
              <a:ext cx="131153" cy="88130"/>
            </a:xfrm>
            <a:custGeom>
              <a:avLst/>
              <a:gdLst>
                <a:gd name="T0" fmla="*/ 26 w 40"/>
                <a:gd name="T1" fmla="*/ 0 h 29"/>
                <a:gd name="T2" fmla="*/ 39 w 40"/>
                <a:gd name="T3" fmla="*/ 20 h 29"/>
                <a:gd name="T4" fmla="*/ 26 w 40"/>
                <a:gd name="T5" fmla="*/ 0 h 29"/>
              </a:gdLst>
              <a:ahLst/>
              <a:cxnLst>
                <a:cxn ang="0">
                  <a:pos x="T0" y="T1"/>
                </a:cxn>
                <a:cxn ang="0">
                  <a:pos x="T2" y="T3"/>
                </a:cxn>
                <a:cxn ang="0">
                  <a:pos x="T4" y="T5"/>
                </a:cxn>
              </a:cxnLst>
              <a:rect l="0" t="0" r="r" b="b"/>
              <a:pathLst>
                <a:path w="40" h="29">
                  <a:moveTo>
                    <a:pt x="26" y="0"/>
                  </a:moveTo>
                  <a:cubicBezTo>
                    <a:pt x="34" y="0"/>
                    <a:pt x="40" y="10"/>
                    <a:pt x="39" y="20"/>
                  </a:cubicBezTo>
                  <a:cubicBezTo>
                    <a:pt x="17" y="29"/>
                    <a:pt x="0" y="10"/>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92" name="Freeform 9">
              <a:extLst>
                <a:ext uri="{FF2B5EF4-FFF2-40B4-BE49-F238E27FC236}">
                  <a16:creationId xmlns:a16="http://schemas.microsoft.com/office/drawing/2014/main" id="{077C4D5C-7DC4-8A04-918E-562C74238FEB}"/>
                </a:ext>
              </a:extLst>
            </p:cNvPr>
            <p:cNvSpPr>
              <a:spLocks/>
            </p:cNvSpPr>
            <p:nvPr/>
          </p:nvSpPr>
          <p:spPr bwMode="auto">
            <a:xfrm rot="5400000">
              <a:off x="11409487" y="4455410"/>
              <a:ext cx="121406" cy="88130"/>
            </a:xfrm>
            <a:custGeom>
              <a:avLst/>
              <a:gdLst>
                <a:gd name="T0" fmla="*/ 18 w 37"/>
                <a:gd name="T1" fmla="*/ 4 h 29"/>
                <a:gd name="T2" fmla="*/ 22 w 37"/>
                <a:gd name="T3" fmla="*/ 29 h 29"/>
                <a:gd name="T4" fmla="*/ 18 w 37"/>
                <a:gd name="T5" fmla="*/ 4 h 29"/>
              </a:gdLst>
              <a:ahLst/>
              <a:cxnLst>
                <a:cxn ang="0">
                  <a:pos x="T0" y="T1"/>
                </a:cxn>
                <a:cxn ang="0">
                  <a:pos x="T2" y="T3"/>
                </a:cxn>
                <a:cxn ang="0">
                  <a:pos x="T4" y="T5"/>
                </a:cxn>
              </a:cxnLst>
              <a:rect l="0" t="0" r="r" b="b"/>
              <a:pathLst>
                <a:path w="37" h="29">
                  <a:moveTo>
                    <a:pt x="18" y="4"/>
                  </a:moveTo>
                  <a:cubicBezTo>
                    <a:pt x="35" y="0"/>
                    <a:pt x="37" y="28"/>
                    <a:pt x="22" y="29"/>
                  </a:cubicBezTo>
                  <a:cubicBezTo>
                    <a:pt x="7" y="28"/>
                    <a:pt x="0" y="14"/>
                    <a:pt x="18" y="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93" name="Freeform 11">
              <a:extLst>
                <a:ext uri="{FF2B5EF4-FFF2-40B4-BE49-F238E27FC236}">
                  <a16:creationId xmlns:a16="http://schemas.microsoft.com/office/drawing/2014/main" id="{4B42FA8A-6AD6-CDA0-A82F-39E83E015BB4}"/>
                </a:ext>
              </a:extLst>
            </p:cNvPr>
            <p:cNvSpPr>
              <a:spLocks/>
            </p:cNvSpPr>
            <p:nvPr/>
          </p:nvSpPr>
          <p:spPr bwMode="auto">
            <a:xfrm rot="5400000">
              <a:off x="11369848" y="4194178"/>
              <a:ext cx="143559" cy="102819"/>
            </a:xfrm>
            <a:custGeom>
              <a:avLst/>
              <a:gdLst>
                <a:gd name="T0" fmla="*/ 31 w 44"/>
                <a:gd name="T1" fmla="*/ 1 h 34"/>
                <a:gd name="T2" fmla="*/ 42 w 44"/>
                <a:gd name="T3" fmla="*/ 19 h 34"/>
                <a:gd name="T4" fmla="*/ 31 w 44"/>
                <a:gd name="T5" fmla="*/ 1 h 34"/>
              </a:gdLst>
              <a:ahLst/>
              <a:cxnLst>
                <a:cxn ang="0">
                  <a:pos x="T0" y="T1"/>
                </a:cxn>
                <a:cxn ang="0">
                  <a:pos x="T2" y="T3"/>
                </a:cxn>
                <a:cxn ang="0">
                  <a:pos x="T4" y="T5"/>
                </a:cxn>
              </a:cxnLst>
              <a:rect l="0" t="0" r="r" b="b"/>
              <a:pathLst>
                <a:path w="44" h="34">
                  <a:moveTo>
                    <a:pt x="31" y="1"/>
                  </a:moveTo>
                  <a:cubicBezTo>
                    <a:pt x="39" y="0"/>
                    <a:pt x="44" y="12"/>
                    <a:pt x="42" y="19"/>
                  </a:cubicBezTo>
                  <a:cubicBezTo>
                    <a:pt x="25" y="34"/>
                    <a:pt x="0" y="8"/>
                    <a:pt x="3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94" name="Freeform 12">
              <a:extLst>
                <a:ext uri="{FF2B5EF4-FFF2-40B4-BE49-F238E27FC236}">
                  <a16:creationId xmlns:a16="http://schemas.microsoft.com/office/drawing/2014/main" id="{2BEABC31-D508-09C6-C02D-55347AEF03BE}"/>
                </a:ext>
              </a:extLst>
            </p:cNvPr>
            <p:cNvSpPr>
              <a:spLocks/>
            </p:cNvSpPr>
            <p:nvPr/>
          </p:nvSpPr>
          <p:spPr bwMode="auto">
            <a:xfrm rot="5400000">
              <a:off x="11381624" y="3691697"/>
              <a:ext cx="134697" cy="81603"/>
            </a:xfrm>
            <a:custGeom>
              <a:avLst/>
              <a:gdLst>
                <a:gd name="T0" fmla="*/ 22 w 41"/>
                <a:gd name="T1" fmla="*/ 0 h 27"/>
                <a:gd name="T2" fmla="*/ 8 w 41"/>
                <a:gd name="T3" fmla="*/ 20 h 27"/>
                <a:gd name="T4" fmla="*/ 22 w 41"/>
                <a:gd name="T5" fmla="*/ 0 h 27"/>
              </a:gdLst>
              <a:ahLst/>
              <a:cxnLst>
                <a:cxn ang="0">
                  <a:pos x="T0" y="T1"/>
                </a:cxn>
                <a:cxn ang="0">
                  <a:pos x="T2" y="T3"/>
                </a:cxn>
                <a:cxn ang="0">
                  <a:pos x="T4" y="T5"/>
                </a:cxn>
              </a:cxnLst>
              <a:rect l="0" t="0" r="r" b="b"/>
              <a:pathLst>
                <a:path w="41" h="27">
                  <a:moveTo>
                    <a:pt x="22" y="0"/>
                  </a:moveTo>
                  <a:cubicBezTo>
                    <a:pt x="41" y="12"/>
                    <a:pt x="24" y="27"/>
                    <a:pt x="8" y="20"/>
                  </a:cubicBezTo>
                  <a:cubicBezTo>
                    <a:pt x="0" y="7"/>
                    <a:pt x="8" y="0"/>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95" name="Freeform 13">
              <a:extLst>
                <a:ext uri="{FF2B5EF4-FFF2-40B4-BE49-F238E27FC236}">
                  <a16:creationId xmlns:a16="http://schemas.microsoft.com/office/drawing/2014/main" id="{A2F69B55-1245-4B5D-954B-1D92036EE7BD}"/>
                </a:ext>
              </a:extLst>
            </p:cNvPr>
            <p:cNvSpPr>
              <a:spLocks/>
            </p:cNvSpPr>
            <p:nvPr/>
          </p:nvSpPr>
          <p:spPr bwMode="auto">
            <a:xfrm rot="5400000">
              <a:off x="11417787" y="3075050"/>
              <a:ext cx="124951" cy="69362"/>
            </a:xfrm>
            <a:custGeom>
              <a:avLst/>
              <a:gdLst>
                <a:gd name="T0" fmla="*/ 26 w 38"/>
                <a:gd name="T1" fmla="*/ 0 h 23"/>
                <a:gd name="T2" fmla="*/ 25 w 38"/>
                <a:gd name="T3" fmla="*/ 23 h 23"/>
                <a:gd name="T4" fmla="*/ 26 w 38"/>
                <a:gd name="T5" fmla="*/ 0 h 23"/>
              </a:gdLst>
              <a:ahLst/>
              <a:cxnLst>
                <a:cxn ang="0">
                  <a:pos x="T0" y="T1"/>
                </a:cxn>
                <a:cxn ang="0">
                  <a:pos x="T2" y="T3"/>
                </a:cxn>
                <a:cxn ang="0">
                  <a:pos x="T4" y="T5"/>
                </a:cxn>
              </a:cxnLst>
              <a:rect l="0" t="0" r="r" b="b"/>
              <a:pathLst>
                <a:path w="38" h="23">
                  <a:moveTo>
                    <a:pt x="26" y="0"/>
                  </a:moveTo>
                  <a:cubicBezTo>
                    <a:pt x="38" y="0"/>
                    <a:pt x="37" y="20"/>
                    <a:pt x="25" y="23"/>
                  </a:cubicBezTo>
                  <a:cubicBezTo>
                    <a:pt x="0" y="23"/>
                    <a:pt x="5" y="1"/>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96" name="Freeform 14">
              <a:extLst>
                <a:ext uri="{FF2B5EF4-FFF2-40B4-BE49-F238E27FC236}">
                  <a16:creationId xmlns:a16="http://schemas.microsoft.com/office/drawing/2014/main" id="{A63BBD12-1A3D-E21E-92ED-2C5363F96A68}"/>
                </a:ext>
              </a:extLst>
            </p:cNvPr>
            <p:cNvSpPr>
              <a:spLocks/>
            </p:cNvSpPr>
            <p:nvPr/>
          </p:nvSpPr>
          <p:spPr bwMode="auto">
            <a:xfrm rot="5400000">
              <a:off x="11376729" y="3335597"/>
              <a:ext cx="134697" cy="84866"/>
            </a:xfrm>
            <a:custGeom>
              <a:avLst/>
              <a:gdLst>
                <a:gd name="T0" fmla="*/ 26 w 41"/>
                <a:gd name="T1" fmla="*/ 1 h 28"/>
                <a:gd name="T2" fmla="*/ 39 w 41"/>
                <a:gd name="T3" fmla="*/ 20 h 28"/>
                <a:gd name="T4" fmla="*/ 26 w 41"/>
                <a:gd name="T5" fmla="*/ 1 h 28"/>
              </a:gdLst>
              <a:ahLst/>
              <a:cxnLst>
                <a:cxn ang="0">
                  <a:pos x="T0" y="T1"/>
                </a:cxn>
                <a:cxn ang="0">
                  <a:pos x="T2" y="T3"/>
                </a:cxn>
                <a:cxn ang="0">
                  <a:pos x="T4" y="T5"/>
                </a:cxn>
              </a:cxnLst>
              <a:rect l="0" t="0" r="r" b="b"/>
              <a:pathLst>
                <a:path w="41" h="28">
                  <a:moveTo>
                    <a:pt x="26" y="1"/>
                  </a:moveTo>
                  <a:cubicBezTo>
                    <a:pt x="34" y="0"/>
                    <a:pt x="41" y="12"/>
                    <a:pt x="39" y="20"/>
                  </a:cubicBezTo>
                  <a:cubicBezTo>
                    <a:pt x="17" y="28"/>
                    <a:pt x="0" y="12"/>
                    <a:pt x="26"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97" name="Freeform 16">
              <a:extLst>
                <a:ext uri="{FF2B5EF4-FFF2-40B4-BE49-F238E27FC236}">
                  <a16:creationId xmlns:a16="http://schemas.microsoft.com/office/drawing/2014/main" id="{08AB52FB-A8D3-84C6-86C2-B45F2E41034D}"/>
                </a:ext>
              </a:extLst>
            </p:cNvPr>
            <p:cNvSpPr>
              <a:spLocks/>
            </p:cNvSpPr>
            <p:nvPr/>
          </p:nvSpPr>
          <p:spPr bwMode="auto">
            <a:xfrm rot="5400000">
              <a:off x="11360464" y="3934729"/>
              <a:ext cx="143559" cy="97107"/>
            </a:xfrm>
            <a:custGeom>
              <a:avLst/>
              <a:gdLst>
                <a:gd name="T0" fmla="*/ 31 w 44"/>
                <a:gd name="T1" fmla="*/ 1 h 32"/>
                <a:gd name="T2" fmla="*/ 43 w 44"/>
                <a:gd name="T3" fmla="*/ 15 h 32"/>
                <a:gd name="T4" fmla="*/ 31 w 44"/>
                <a:gd name="T5" fmla="*/ 1 h 32"/>
              </a:gdLst>
              <a:ahLst/>
              <a:cxnLst>
                <a:cxn ang="0">
                  <a:pos x="T0" y="T1"/>
                </a:cxn>
                <a:cxn ang="0">
                  <a:pos x="T2" y="T3"/>
                </a:cxn>
                <a:cxn ang="0">
                  <a:pos x="T4" y="T5"/>
                </a:cxn>
              </a:cxnLst>
              <a:rect l="0" t="0" r="r" b="b"/>
              <a:pathLst>
                <a:path w="44" h="32">
                  <a:moveTo>
                    <a:pt x="31" y="1"/>
                  </a:moveTo>
                  <a:cubicBezTo>
                    <a:pt x="40" y="0"/>
                    <a:pt x="44" y="8"/>
                    <a:pt x="43" y="15"/>
                  </a:cubicBezTo>
                  <a:cubicBezTo>
                    <a:pt x="29" y="32"/>
                    <a:pt x="0" y="6"/>
                    <a:pt x="3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98" name="Freeform 17">
              <a:extLst>
                <a:ext uri="{FF2B5EF4-FFF2-40B4-BE49-F238E27FC236}">
                  <a16:creationId xmlns:a16="http://schemas.microsoft.com/office/drawing/2014/main" id="{5F28F92D-6360-3CCB-5302-658C5DCEFA09}"/>
                </a:ext>
              </a:extLst>
            </p:cNvPr>
            <p:cNvSpPr>
              <a:spLocks/>
            </p:cNvSpPr>
            <p:nvPr/>
          </p:nvSpPr>
          <p:spPr bwMode="auto">
            <a:xfrm rot="5400000">
              <a:off x="11395443" y="5347417"/>
              <a:ext cx="94821" cy="69362"/>
            </a:xfrm>
            <a:custGeom>
              <a:avLst/>
              <a:gdLst>
                <a:gd name="T0" fmla="*/ 13 w 29"/>
                <a:gd name="T1" fmla="*/ 0 h 23"/>
                <a:gd name="T2" fmla="*/ 13 w 29"/>
                <a:gd name="T3" fmla="*/ 23 h 23"/>
                <a:gd name="T4" fmla="*/ 13 w 29"/>
                <a:gd name="T5" fmla="*/ 0 h 23"/>
              </a:gdLst>
              <a:ahLst/>
              <a:cxnLst>
                <a:cxn ang="0">
                  <a:pos x="T0" y="T1"/>
                </a:cxn>
                <a:cxn ang="0">
                  <a:pos x="T2" y="T3"/>
                </a:cxn>
                <a:cxn ang="0">
                  <a:pos x="T4" y="T5"/>
                </a:cxn>
              </a:cxnLst>
              <a:rect l="0" t="0" r="r" b="b"/>
              <a:pathLst>
                <a:path w="29" h="23">
                  <a:moveTo>
                    <a:pt x="13" y="0"/>
                  </a:moveTo>
                  <a:cubicBezTo>
                    <a:pt x="27" y="0"/>
                    <a:pt x="29" y="22"/>
                    <a:pt x="13" y="23"/>
                  </a:cubicBezTo>
                  <a:cubicBezTo>
                    <a:pt x="2" y="22"/>
                    <a:pt x="0" y="2"/>
                    <a:pt x="1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99" name="Freeform 21">
              <a:extLst>
                <a:ext uri="{FF2B5EF4-FFF2-40B4-BE49-F238E27FC236}">
                  <a16:creationId xmlns:a16="http://schemas.microsoft.com/office/drawing/2014/main" id="{7B9390F6-8067-5A31-8080-7AAB12480BBD}"/>
                </a:ext>
              </a:extLst>
            </p:cNvPr>
            <p:cNvSpPr>
              <a:spLocks/>
            </p:cNvSpPr>
            <p:nvPr/>
          </p:nvSpPr>
          <p:spPr bwMode="auto">
            <a:xfrm rot="5400000">
              <a:off x="11343434" y="5658571"/>
              <a:ext cx="140901" cy="102819"/>
            </a:xfrm>
            <a:custGeom>
              <a:avLst/>
              <a:gdLst>
                <a:gd name="T0" fmla="*/ 24 w 43"/>
                <a:gd name="T1" fmla="*/ 0 h 34"/>
                <a:gd name="T2" fmla="*/ 14 w 43"/>
                <a:gd name="T3" fmla="*/ 23 h 34"/>
                <a:gd name="T4" fmla="*/ 24 w 43"/>
                <a:gd name="T5" fmla="*/ 0 h 34"/>
              </a:gdLst>
              <a:ahLst/>
              <a:cxnLst>
                <a:cxn ang="0">
                  <a:pos x="T0" y="T1"/>
                </a:cxn>
                <a:cxn ang="0">
                  <a:pos x="T2" y="T3"/>
                </a:cxn>
                <a:cxn ang="0">
                  <a:pos x="T4" y="T5"/>
                </a:cxn>
              </a:cxnLst>
              <a:rect l="0" t="0" r="r" b="b"/>
              <a:pathLst>
                <a:path w="43" h="34">
                  <a:moveTo>
                    <a:pt x="24" y="0"/>
                  </a:moveTo>
                  <a:cubicBezTo>
                    <a:pt x="43" y="3"/>
                    <a:pt x="28" y="34"/>
                    <a:pt x="14" y="23"/>
                  </a:cubicBezTo>
                  <a:cubicBezTo>
                    <a:pt x="0" y="28"/>
                    <a:pt x="4" y="5"/>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00" name="Freeform 25">
              <a:extLst>
                <a:ext uri="{FF2B5EF4-FFF2-40B4-BE49-F238E27FC236}">
                  <a16:creationId xmlns:a16="http://schemas.microsoft.com/office/drawing/2014/main" id="{6B26AE2C-944B-1307-78D7-AEEEF50F2BA8}"/>
                </a:ext>
              </a:extLst>
            </p:cNvPr>
            <p:cNvSpPr>
              <a:spLocks/>
            </p:cNvSpPr>
            <p:nvPr/>
          </p:nvSpPr>
          <p:spPr bwMode="auto">
            <a:xfrm rot="5400000">
              <a:off x="11324095" y="6423833"/>
              <a:ext cx="134697" cy="93843"/>
            </a:xfrm>
            <a:custGeom>
              <a:avLst/>
              <a:gdLst>
                <a:gd name="T0" fmla="*/ 23 w 41"/>
                <a:gd name="T1" fmla="*/ 0 h 31"/>
                <a:gd name="T2" fmla="*/ 17 w 41"/>
                <a:gd name="T3" fmla="*/ 25 h 31"/>
                <a:gd name="T4" fmla="*/ 23 w 41"/>
                <a:gd name="T5" fmla="*/ 0 h 31"/>
              </a:gdLst>
              <a:ahLst/>
              <a:cxnLst>
                <a:cxn ang="0">
                  <a:pos x="T0" y="T1"/>
                </a:cxn>
                <a:cxn ang="0">
                  <a:pos x="T2" y="T3"/>
                </a:cxn>
                <a:cxn ang="0">
                  <a:pos x="T4" y="T5"/>
                </a:cxn>
              </a:cxnLst>
              <a:rect l="0" t="0" r="r" b="b"/>
              <a:pathLst>
                <a:path w="41" h="31">
                  <a:moveTo>
                    <a:pt x="23" y="0"/>
                  </a:moveTo>
                  <a:cubicBezTo>
                    <a:pt x="40" y="1"/>
                    <a:pt x="41" y="31"/>
                    <a:pt x="17" y="25"/>
                  </a:cubicBezTo>
                  <a:cubicBezTo>
                    <a:pt x="0" y="7"/>
                    <a:pt x="17" y="4"/>
                    <a:pt x="2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01" name="Freeform 29">
              <a:extLst>
                <a:ext uri="{FF2B5EF4-FFF2-40B4-BE49-F238E27FC236}">
                  <a16:creationId xmlns:a16="http://schemas.microsoft.com/office/drawing/2014/main" id="{0D48A696-C994-D2E1-85CE-09F61D222D67}"/>
                </a:ext>
              </a:extLst>
            </p:cNvPr>
            <p:cNvSpPr>
              <a:spLocks/>
            </p:cNvSpPr>
            <p:nvPr/>
          </p:nvSpPr>
          <p:spPr bwMode="auto">
            <a:xfrm rot="5400000">
              <a:off x="11324317" y="5897278"/>
              <a:ext cx="118747" cy="120771"/>
            </a:xfrm>
            <a:custGeom>
              <a:avLst/>
              <a:gdLst>
                <a:gd name="T0" fmla="*/ 16 w 36"/>
                <a:gd name="T1" fmla="*/ 4 h 40"/>
                <a:gd name="T2" fmla="*/ 34 w 36"/>
                <a:gd name="T3" fmla="*/ 15 h 40"/>
                <a:gd name="T4" fmla="*/ 16 w 36"/>
                <a:gd name="T5" fmla="*/ 4 h 40"/>
              </a:gdLst>
              <a:ahLst/>
              <a:cxnLst>
                <a:cxn ang="0">
                  <a:pos x="T0" y="T1"/>
                </a:cxn>
                <a:cxn ang="0">
                  <a:pos x="T2" y="T3"/>
                </a:cxn>
                <a:cxn ang="0">
                  <a:pos x="T4" y="T5"/>
                </a:cxn>
              </a:cxnLst>
              <a:rect l="0" t="0" r="r" b="b"/>
              <a:pathLst>
                <a:path w="36" h="40">
                  <a:moveTo>
                    <a:pt x="16" y="4"/>
                  </a:moveTo>
                  <a:cubicBezTo>
                    <a:pt x="36" y="5"/>
                    <a:pt x="33" y="0"/>
                    <a:pt x="34" y="15"/>
                  </a:cubicBezTo>
                  <a:cubicBezTo>
                    <a:pt x="34" y="40"/>
                    <a:pt x="0" y="22"/>
                    <a:pt x="16" y="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02" name="Freeform 31">
              <a:extLst>
                <a:ext uri="{FF2B5EF4-FFF2-40B4-BE49-F238E27FC236}">
                  <a16:creationId xmlns:a16="http://schemas.microsoft.com/office/drawing/2014/main" id="{4E0F117E-13FA-A7F4-4DE1-DABE9EE9BF66}"/>
                </a:ext>
              </a:extLst>
            </p:cNvPr>
            <p:cNvSpPr>
              <a:spLocks/>
            </p:cNvSpPr>
            <p:nvPr/>
          </p:nvSpPr>
          <p:spPr bwMode="auto">
            <a:xfrm rot="5400000">
              <a:off x="11356013" y="6183127"/>
              <a:ext cx="131153" cy="72626"/>
            </a:xfrm>
            <a:custGeom>
              <a:avLst/>
              <a:gdLst>
                <a:gd name="T0" fmla="*/ 24 w 40"/>
                <a:gd name="T1" fmla="*/ 0 h 24"/>
                <a:gd name="T2" fmla="*/ 25 w 40"/>
                <a:gd name="T3" fmla="*/ 24 h 24"/>
                <a:gd name="T4" fmla="*/ 24 w 40"/>
                <a:gd name="T5" fmla="*/ 0 h 24"/>
              </a:gdLst>
              <a:ahLst/>
              <a:cxnLst>
                <a:cxn ang="0">
                  <a:pos x="T0" y="T1"/>
                </a:cxn>
                <a:cxn ang="0">
                  <a:pos x="T2" y="T3"/>
                </a:cxn>
                <a:cxn ang="0">
                  <a:pos x="T4" y="T5"/>
                </a:cxn>
              </a:cxnLst>
              <a:rect l="0" t="0" r="r" b="b"/>
              <a:pathLst>
                <a:path w="40" h="24">
                  <a:moveTo>
                    <a:pt x="24" y="0"/>
                  </a:moveTo>
                  <a:cubicBezTo>
                    <a:pt x="40" y="0"/>
                    <a:pt x="38" y="20"/>
                    <a:pt x="25" y="24"/>
                  </a:cubicBezTo>
                  <a:cubicBezTo>
                    <a:pt x="0" y="22"/>
                    <a:pt x="6" y="4"/>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03" name="Freeform 32">
              <a:extLst>
                <a:ext uri="{FF2B5EF4-FFF2-40B4-BE49-F238E27FC236}">
                  <a16:creationId xmlns:a16="http://schemas.microsoft.com/office/drawing/2014/main" id="{5D33E3BD-A8E0-88E6-BBAC-CF4BCFE35773}"/>
                </a:ext>
              </a:extLst>
            </p:cNvPr>
            <p:cNvSpPr>
              <a:spLocks/>
            </p:cNvSpPr>
            <p:nvPr/>
          </p:nvSpPr>
          <p:spPr bwMode="auto">
            <a:xfrm rot="5400000">
              <a:off x="11104198" y="3296179"/>
              <a:ext cx="144445" cy="106083"/>
            </a:xfrm>
            <a:custGeom>
              <a:avLst/>
              <a:gdLst>
                <a:gd name="T0" fmla="*/ 28 w 44"/>
                <a:gd name="T1" fmla="*/ 0 h 35"/>
                <a:gd name="T2" fmla="*/ 42 w 44"/>
                <a:gd name="T3" fmla="*/ 21 h 35"/>
                <a:gd name="T4" fmla="*/ 28 w 44"/>
                <a:gd name="T5" fmla="*/ 0 h 35"/>
              </a:gdLst>
              <a:ahLst/>
              <a:cxnLst>
                <a:cxn ang="0">
                  <a:pos x="T0" y="T1"/>
                </a:cxn>
                <a:cxn ang="0">
                  <a:pos x="T2" y="T3"/>
                </a:cxn>
                <a:cxn ang="0">
                  <a:pos x="T4" y="T5"/>
                </a:cxn>
              </a:cxnLst>
              <a:rect l="0" t="0" r="r" b="b"/>
              <a:pathLst>
                <a:path w="44" h="35">
                  <a:moveTo>
                    <a:pt x="28" y="0"/>
                  </a:moveTo>
                  <a:cubicBezTo>
                    <a:pt x="36" y="1"/>
                    <a:pt x="44" y="12"/>
                    <a:pt x="42" y="21"/>
                  </a:cubicBezTo>
                  <a:cubicBezTo>
                    <a:pt x="23" y="35"/>
                    <a:pt x="0" y="7"/>
                    <a:pt x="2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04" name="Freeform 33">
              <a:extLst>
                <a:ext uri="{FF2B5EF4-FFF2-40B4-BE49-F238E27FC236}">
                  <a16:creationId xmlns:a16="http://schemas.microsoft.com/office/drawing/2014/main" id="{8FCE892A-A2E4-FA40-1182-4694880B1153}"/>
                </a:ext>
              </a:extLst>
            </p:cNvPr>
            <p:cNvSpPr>
              <a:spLocks/>
            </p:cNvSpPr>
            <p:nvPr/>
          </p:nvSpPr>
          <p:spPr bwMode="auto">
            <a:xfrm rot="5400000">
              <a:off x="11134111" y="4387490"/>
              <a:ext cx="151535" cy="75075"/>
            </a:xfrm>
            <a:custGeom>
              <a:avLst/>
              <a:gdLst>
                <a:gd name="T0" fmla="*/ 23 w 46"/>
                <a:gd name="T1" fmla="*/ 0 h 25"/>
                <a:gd name="T2" fmla="*/ 29 w 46"/>
                <a:gd name="T3" fmla="*/ 25 h 25"/>
                <a:gd name="T4" fmla="*/ 23 w 46"/>
                <a:gd name="T5" fmla="*/ 0 h 25"/>
              </a:gdLst>
              <a:ahLst/>
              <a:cxnLst>
                <a:cxn ang="0">
                  <a:pos x="T0" y="T1"/>
                </a:cxn>
                <a:cxn ang="0">
                  <a:pos x="T2" y="T3"/>
                </a:cxn>
                <a:cxn ang="0">
                  <a:pos x="T4" y="T5"/>
                </a:cxn>
              </a:cxnLst>
              <a:rect l="0" t="0" r="r" b="b"/>
              <a:pathLst>
                <a:path w="46" h="25">
                  <a:moveTo>
                    <a:pt x="23" y="0"/>
                  </a:moveTo>
                  <a:cubicBezTo>
                    <a:pt x="32" y="1"/>
                    <a:pt x="46" y="21"/>
                    <a:pt x="29" y="25"/>
                  </a:cubicBezTo>
                  <a:cubicBezTo>
                    <a:pt x="10" y="23"/>
                    <a:pt x="0" y="9"/>
                    <a:pt x="2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05" name="Freeform 34">
              <a:extLst>
                <a:ext uri="{FF2B5EF4-FFF2-40B4-BE49-F238E27FC236}">
                  <a16:creationId xmlns:a16="http://schemas.microsoft.com/office/drawing/2014/main" id="{5F13497C-0B41-5ED9-C8AE-CC88B806673E}"/>
                </a:ext>
              </a:extLst>
            </p:cNvPr>
            <p:cNvSpPr>
              <a:spLocks/>
            </p:cNvSpPr>
            <p:nvPr/>
          </p:nvSpPr>
          <p:spPr bwMode="auto">
            <a:xfrm rot="5400000">
              <a:off x="11138041" y="5384813"/>
              <a:ext cx="134697" cy="84051"/>
            </a:xfrm>
            <a:custGeom>
              <a:avLst/>
              <a:gdLst>
                <a:gd name="T0" fmla="*/ 22 w 41"/>
                <a:gd name="T1" fmla="*/ 0 h 28"/>
                <a:gd name="T2" fmla="*/ 8 w 41"/>
                <a:gd name="T3" fmla="*/ 21 h 28"/>
                <a:gd name="T4" fmla="*/ 22 w 41"/>
                <a:gd name="T5" fmla="*/ 0 h 28"/>
              </a:gdLst>
              <a:ahLst/>
              <a:cxnLst>
                <a:cxn ang="0">
                  <a:pos x="T0" y="T1"/>
                </a:cxn>
                <a:cxn ang="0">
                  <a:pos x="T2" y="T3"/>
                </a:cxn>
                <a:cxn ang="0">
                  <a:pos x="T4" y="T5"/>
                </a:cxn>
              </a:cxnLst>
              <a:rect l="0" t="0" r="r" b="b"/>
              <a:pathLst>
                <a:path w="41" h="28">
                  <a:moveTo>
                    <a:pt x="22" y="0"/>
                  </a:moveTo>
                  <a:cubicBezTo>
                    <a:pt x="41" y="13"/>
                    <a:pt x="24" y="28"/>
                    <a:pt x="8" y="21"/>
                  </a:cubicBezTo>
                  <a:cubicBezTo>
                    <a:pt x="0" y="8"/>
                    <a:pt x="8" y="0"/>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06" name="Freeform 35">
              <a:extLst>
                <a:ext uri="{FF2B5EF4-FFF2-40B4-BE49-F238E27FC236}">
                  <a16:creationId xmlns:a16="http://schemas.microsoft.com/office/drawing/2014/main" id="{4E997867-F1DE-75E4-7820-76A2BE4A62DA}"/>
                </a:ext>
              </a:extLst>
            </p:cNvPr>
            <p:cNvSpPr>
              <a:spLocks/>
            </p:cNvSpPr>
            <p:nvPr/>
          </p:nvSpPr>
          <p:spPr bwMode="auto">
            <a:xfrm rot="5400000">
              <a:off x="11133693" y="4595717"/>
              <a:ext cx="131153" cy="84866"/>
            </a:xfrm>
            <a:custGeom>
              <a:avLst/>
              <a:gdLst>
                <a:gd name="T0" fmla="*/ 27 w 40"/>
                <a:gd name="T1" fmla="*/ 1 h 28"/>
                <a:gd name="T2" fmla="*/ 38 w 40"/>
                <a:gd name="T3" fmla="*/ 17 h 28"/>
                <a:gd name="T4" fmla="*/ 27 w 40"/>
                <a:gd name="T5" fmla="*/ 1 h 28"/>
              </a:gdLst>
              <a:ahLst/>
              <a:cxnLst>
                <a:cxn ang="0">
                  <a:pos x="T0" y="T1"/>
                </a:cxn>
                <a:cxn ang="0">
                  <a:pos x="T2" y="T3"/>
                </a:cxn>
                <a:cxn ang="0">
                  <a:pos x="T4" y="T5"/>
                </a:cxn>
              </a:cxnLst>
              <a:rect l="0" t="0" r="r" b="b"/>
              <a:pathLst>
                <a:path w="40" h="28">
                  <a:moveTo>
                    <a:pt x="27" y="1"/>
                  </a:moveTo>
                  <a:cubicBezTo>
                    <a:pt x="35" y="0"/>
                    <a:pt x="40" y="10"/>
                    <a:pt x="38" y="17"/>
                  </a:cubicBezTo>
                  <a:cubicBezTo>
                    <a:pt x="17" y="28"/>
                    <a:pt x="0" y="7"/>
                    <a:pt x="27"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07" name="Freeform 36">
              <a:extLst>
                <a:ext uri="{FF2B5EF4-FFF2-40B4-BE49-F238E27FC236}">
                  <a16:creationId xmlns:a16="http://schemas.microsoft.com/office/drawing/2014/main" id="{A5F69818-9734-1711-5D0F-DF58D19DA38A}"/>
                </a:ext>
              </a:extLst>
            </p:cNvPr>
            <p:cNvSpPr>
              <a:spLocks/>
            </p:cNvSpPr>
            <p:nvPr/>
          </p:nvSpPr>
          <p:spPr bwMode="auto">
            <a:xfrm rot="5400000">
              <a:off x="11105830" y="6046702"/>
              <a:ext cx="144445" cy="102819"/>
            </a:xfrm>
            <a:custGeom>
              <a:avLst/>
              <a:gdLst>
                <a:gd name="T0" fmla="*/ 31 w 44"/>
                <a:gd name="T1" fmla="*/ 1 h 34"/>
                <a:gd name="T2" fmla="*/ 25 w 44"/>
                <a:gd name="T3" fmla="*/ 22 h 34"/>
                <a:gd name="T4" fmla="*/ 31 w 44"/>
                <a:gd name="T5" fmla="*/ 1 h 34"/>
              </a:gdLst>
              <a:ahLst/>
              <a:cxnLst>
                <a:cxn ang="0">
                  <a:pos x="T0" y="T1"/>
                </a:cxn>
                <a:cxn ang="0">
                  <a:pos x="T2" y="T3"/>
                </a:cxn>
                <a:cxn ang="0">
                  <a:pos x="T4" y="T5"/>
                </a:cxn>
              </a:cxnLst>
              <a:rect l="0" t="0" r="r" b="b"/>
              <a:pathLst>
                <a:path w="44" h="34">
                  <a:moveTo>
                    <a:pt x="31" y="1"/>
                  </a:moveTo>
                  <a:cubicBezTo>
                    <a:pt x="44" y="3"/>
                    <a:pt x="38" y="34"/>
                    <a:pt x="25" y="22"/>
                  </a:cubicBezTo>
                  <a:cubicBezTo>
                    <a:pt x="0" y="28"/>
                    <a:pt x="14" y="0"/>
                    <a:pt x="3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08" name="Freeform 37">
              <a:extLst>
                <a:ext uri="{FF2B5EF4-FFF2-40B4-BE49-F238E27FC236}">
                  <a16:creationId xmlns:a16="http://schemas.microsoft.com/office/drawing/2014/main" id="{CD5B93AF-2392-75B2-90C6-2B5C16342269}"/>
                </a:ext>
              </a:extLst>
            </p:cNvPr>
            <p:cNvSpPr>
              <a:spLocks/>
            </p:cNvSpPr>
            <p:nvPr/>
          </p:nvSpPr>
          <p:spPr bwMode="auto">
            <a:xfrm rot="5400000">
              <a:off x="11117596" y="3060239"/>
              <a:ext cx="115202" cy="121588"/>
            </a:xfrm>
            <a:custGeom>
              <a:avLst/>
              <a:gdLst>
                <a:gd name="T0" fmla="*/ 16 w 35"/>
                <a:gd name="T1" fmla="*/ 4 h 40"/>
                <a:gd name="T2" fmla="*/ 33 w 35"/>
                <a:gd name="T3" fmla="*/ 15 h 40"/>
                <a:gd name="T4" fmla="*/ 16 w 35"/>
                <a:gd name="T5" fmla="*/ 4 h 40"/>
              </a:gdLst>
              <a:ahLst/>
              <a:cxnLst>
                <a:cxn ang="0">
                  <a:pos x="T0" y="T1"/>
                </a:cxn>
                <a:cxn ang="0">
                  <a:pos x="T2" y="T3"/>
                </a:cxn>
                <a:cxn ang="0">
                  <a:pos x="T4" y="T5"/>
                </a:cxn>
              </a:cxnLst>
              <a:rect l="0" t="0" r="r" b="b"/>
              <a:pathLst>
                <a:path w="35" h="40">
                  <a:moveTo>
                    <a:pt x="16" y="4"/>
                  </a:moveTo>
                  <a:cubicBezTo>
                    <a:pt x="35" y="4"/>
                    <a:pt x="32" y="0"/>
                    <a:pt x="33" y="15"/>
                  </a:cubicBezTo>
                  <a:cubicBezTo>
                    <a:pt x="34" y="40"/>
                    <a:pt x="0" y="22"/>
                    <a:pt x="16" y="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09" name="Freeform 38">
              <a:extLst>
                <a:ext uri="{FF2B5EF4-FFF2-40B4-BE49-F238E27FC236}">
                  <a16:creationId xmlns:a16="http://schemas.microsoft.com/office/drawing/2014/main" id="{847C308E-AA63-4804-603D-D5461F1BE389}"/>
                </a:ext>
              </a:extLst>
            </p:cNvPr>
            <p:cNvSpPr>
              <a:spLocks/>
            </p:cNvSpPr>
            <p:nvPr/>
          </p:nvSpPr>
          <p:spPr bwMode="auto">
            <a:xfrm rot="5400000">
              <a:off x="11125265" y="4900335"/>
              <a:ext cx="127608" cy="69362"/>
            </a:xfrm>
            <a:custGeom>
              <a:avLst/>
              <a:gdLst>
                <a:gd name="T0" fmla="*/ 26 w 39"/>
                <a:gd name="T1" fmla="*/ 0 h 23"/>
                <a:gd name="T2" fmla="*/ 26 w 39"/>
                <a:gd name="T3" fmla="*/ 23 h 23"/>
                <a:gd name="T4" fmla="*/ 26 w 39"/>
                <a:gd name="T5" fmla="*/ 0 h 23"/>
              </a:gdLst>
              <a:ahLst/>
              <a:cxnLst>
                <a:cxn ang="0">
                  <a:pos x="T0" y="T1"/>
                </a:cxn>
                <a:cxn ang="0">
                  <a:pos x="T2" y="T3"/>
                </a:cxn>
                <a:cxn ang="0">
                  <a:pos x="T4" y="T5"/>
                </a:cxn>
              </a:cxnLst>
              <a:rect l="0" t="0" r="r" b="b"/>
              <a:pathLst>
                <a:path w="39" h="23">
                  <a:moveTo>
                    <a:pt x="26" y="0"/>
                  </a:moveTo>
                  <a:cubicBezTo>
                    <a:pt x="39" y="1"/>
                    <a:pt x="38" y="21"/>
                    <a:pt x="26" y="23"/>
                  </a:cubicBezTo>
                  <a:cubicBezTo>
                    <a:pt x="0" y="23"/>
                    <a:pt x="5" y="2"/>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10" name="Freeform 39">
              <a:extLst>
                <a:ext uri="{FF2B5EF4-FFF2-40B4-BE49-F238E27FC236}">
                  <a16:creationId xmlns:a16="http://schemas.microsoft.com/office/drawing/2014/main" id="{DD22CFE9-9887-633E-ABF9-E741C29BCD73}"/>
                </a:ext>
              </a:extLst>
            </p:cNvPr>
            <p:cNvSpPr>
              <a:spLocks/>
            </p:cNvSpPr>
            <p:nvPr/>
          </p:nvSpPr>
          <p:spPr bwMode="auto">
            <a:xfrm rot="5400000">
              <a:off x="11117373" y="5141456"/>
              <a:ext cx="131153" cy="81603"/>
            </a:xfrm>
            <a:custGeom>
              <a:avLst/>
              <a:gdLst>
                <a:gd name="T0" fmla="*/ 25 w 40"/>
                <a:gd name="T1" fmla="*/ 0 h 27"/>
                <a:gd name="T2" fmla="*/ 38 w 40"/>
                <a:gd name="T3" fmla="*/ 20 h 27"/>
                <a:gd name="T4" fmla="*/ 25 w 40"/>
                <a:gd name="T5" fmla="*/ 0 h 27"/>
              </a:gdLst>
              <a:ahLst/>
              <a:cxnLst>
                <a:cxn ang="0">
                  <a:pos x="T0" y="T1"/>
                </a:cxn>
                <a:cxn ang="0">
                  <a:pos x="T2" y="T3"/>
                </a:cxn>
                <a:cxn ang="0">
                  <a:pos x="T4" y="T5"/>
                </a:cxn>
              </a:cxnLst>
              <a:rect l="0" t="0" r="r" b="b"/>
              <a:pathLst>
                <a:path w="40" h="27">
                  <a:moveTo>
                    <a:pt x="25" y="0"/>
                  </a:moveTo>
                  <a:cubicBezTo>
                    <a:pt x="34" y="0"/>
                    <a:pt x="40" y="11"/>
                    <a:pt x="38" y="20"/>
                  </a:cubicBezTo>
                  <a:cubicBezTo>
                    <a:pt x="17" y="27"/>
                    <a:pt x="0" y="12"/>
                    <a:pt x="2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11" name="Freeform 40">
              <a:extLst>
                <a:ext uri="{FF2B5EF4-FFF2-40B4-BE49-F238E27FC236}">
                  <a16:creationId xmlns:a16="http://schemas.microsoft.com/office/drawing/2014/main" id="{6F303437-2634-2DF2-6A62-21A23DF5D908}"/>
                </a:ext>
              </a:extLst>
            </p:cNvPr>
            <p:cNvSpPr>
              <a:spLocks/>
            </p:cNvSpPr>
            <p:nvPr/>
          </p:nvSpPr>
          <p:spPr bwMode="auto">
            <a:xfrm rot="5400000">
              <a:off x="11112337" y="2598157"/>
              <a:ext cx="134697" cy="81603"/>
            </a:xfrm>
            <a:custGeom>
              <a:avLst/>
              <a:gdLst>
                <a:gd name="T0" fmla="*/ 19 w 41"/>
                <a:gd name="T1" fmla="*/ 0 h 27"/>
                <a:gd name="T2" fmla="*/ 7 w 41"/>
                <a:gd name="T3" fmla="*/ 20 h 27"/>
                <a:gd name="T4" fmla="*/ 19 w 41"/>
                <a:gd name="T5" fmla="*/ 0 h 27"/>
              </a:gdLst>
              <a:ahLst/>
              <a:cxnLst>
                <a:cxn ang="0">
                  <a:pos x="T0" y="T1"/>
                </a:cxn>
                <a:cxn ang="0">
                  <a:pos x="T2" y="T3"/>
                </a:cxn>
                <a:cxn ang="0">
                  <a:pos x="T4" y="T5"/>
                </a:cxn>
              </a:cxnLst>
              <a:rect l="0" t="0" r="r" b="b"/>
              <a:pathLst>
                <a:path w="41" h="27">
                  <a:moveTo>
                    <a:pt x="19" y="0"/>
                  </a:moveTo>
                  <a:cubicBezTo>
                    <a:pt x="41" y="9"/>
                    <a:pt x="28" y="27"/>
                    <a:pt x="7" y="20"/>
                  </a:cubicBezTo>
                  <a:cubicBezTo>
                    <a:pt x="0" y="8"/>
                    <a:pt x="7" y="1"/>
                    <a:pt x="1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12" name="Freeform 41">
              <a:extLst>
                <a:ext uri="{FF2B5EF4-FFF2-40B4-BE49-F238E27FC236}">
                  <a16:creationId xmlns:a16="http://schemas.microsoft.com/office/drawing/2014/main" id="{FB2F3C60-9352-4A48-A4FF-554705ECA8B2}"/>
                </a:ext>
              </a:extLst>
            </p:cNvPr>
            <p:cNvSpPr>
              <a:spLocks/>
            </p:cNvSpPr>
            <p:nvPr/>
          </p:nvSpPr>
          <p:spPr bwMode="auto">
            <a:xfrm rot="5400000">
              <a:off x="11105830" y="6278710"/>
              <a:ext cx="144445" cy="78339"/>
            </a:xfrm>
            <a:custGeom>
              <a:avLst/>
              <a:gdLst>
                <a:gd name="T0" fmla="*/ 29 w 44"/>
                <a:gd name="T1" fmla="*/ 0 h 26"/>
                <a:gd name="T2" fmla="*/ 26 w 44"/>
                <a:gd name="T3" fmla="*/ 26 h 26"/>
                <a:gd name="T4" fmla="*/ 29 w 44"/>
                <a:gd name="T5" fmla="*/ 0 h 26"/>
              </a:gdLst>
              <a:ahLst/>
              <a:cxnLst>
                <a:cxn ang="0">
                  <a:pos x="T0" y="T1"/>
                </a:cxn>
                <a:cxn ang="0">
                  <a:pos x="T2" y="T3"/>
                </a:cxn>
                <a:cxn ang="0">
                  <a:pos x="T4" y="T5"/>
                </a:cxn>
              </a:cxnLst>
              <a:rect l="0" t="0" r="r" b="b"/>
              <a:pathLst>
                <a:path w="44" h="26">
                  <a:moveTo>
                    <a:pt x="29" y="0"/>
                  </a:moveTo>
                  <a:cubicBezTo>
                    <a:pt x="44" y="3"/>
                    <a:pt x="40" y="22"/>
                    <a:pt x="26" y="26"/>
                  </a:cubicBezTo>
                  <a:cubicBezTo>
                    <a:pt x="0" y="25"/>
                    <a:pt x="11" y="6"/>
                    <a:pt x="2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13" name="Freeform 42">
              <a:extLst>
                <a:ext uri="{FF2B5EF4-FFF2-40B4-BE49-F238E27FC236}">
                  <a16:creationId xmlns:a16="http://schemas.microsoft.com/office/drawing/2014/main" id="{391CEC1C-6647-AEC7-39FA-BDD6B2EB8CEA}"/>
                </a:ext>
              </a:extLst>
            </p:cNvPr>
            <p:cNvSpPr>
              <a:spLocks/>
            </p:cNvSpPr>
            <p:nvPr/>
          </p:nvSpPr>
          <p:spPr bwMode="auto">
            <a:xfrm rot="5400000">
              <a:off x="11093998" y="5596726"/>
              <a:ext cx="144445" cy="97107"/>
            </a:xfrm>
            <a:custGeom>
              <a:avLst/>
              <a:gdLst>
                <a:gd name="T0" fmla="*/ 31 w 44"/>
                <a:gd name="T1" fmla="*/ 1 h 32"/>
                <a:gd name="T2" fmla="*/ 43 w 44"/>
                <a:gd name="T3" fmla="*/ 16 h 32"/>
                <a:gd name="T4" fmla="*/ 31 w 44"/>
                <a:gd name="T5" fmla="*/ 1 h 32"/>
              </a:gdLst>
              <a:ahLst/>
              <a:cxnLst>
                <a:cxn ang="0">
                  <a:pos x="T0" y="T1"/>
                </a:cxn>
                <a:cxn ang="0">
                  <a:pos x="T2" y="T3"/>
                </a:cxn>
                <a:cxn ang="0">
                  <a:pos x="T4" y="T5"/>
                </a:cxn>
              </a:cxnLst>
              <a:rect l="0" t="0" r="r" b="b"/>
              <a:pathLst>
                <a:path w="44" h="32">
                  <a:moveTo>
                    <a:pt x="31" y="1"/>
                  </a:moveTo>
                  <a:cubicBezTo>
                    <a:pt x="40" y="0"/>
                    <a:pt x="44" y="8"/>
                    <a:pt x="43" y="16"/>
                  </a:cubicBezTo>
                  <a:cubicBezTo>
                    <a:pt x="29" y="32"/>
                    <a:pt x="0" y="7"/>
                    <a:pt x="3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14" name="Freeform 44">
              <a:extLst>
                <a:ext uri="{FF2B5EF4-FFF2-40B4-BE49-F238E27FC236}">
                  <a16:creationId xmlns:a16="http://schemas.microsoft.com/office/drawing/2014/main" id="{EBD4EB41-4C6B-D041-DCF6-26276E17F548}"/>
                </a:ext>
              </a:extLst>
            </p:cNvPr>
            <p:cNvSpPr>
              <a:spLocks/>
            </p:cNvSpPr>
            <p:nvPr/>
          </p:nvSpPr>
          <p:spPr bwMode="auto">
            <a:xfrm rot="5400000">
              <a:off x="11097788" y="4080854"/>
              <a:ext cx="131153" cy="84866"/>
            </a:xfrm>
            <a:custGeom>
              <a:avLst/>
              <a:gdLst>
                <a:gd name="T0" fmla="*/ 27 w 40"/>
                <a:gd name="T1" fmla="*/ 1 h 28"/>
                <a:gd name="T2" fmla="*/ 38 w 40"/>
                <a:gd name="T3" fmla="*/ 17 h 28"/>
                <a:gd name="T4" fmla="*/ 27 w 40"/>
                <a:gd name="T5" fmla="*/ 1 h 28"/>
              </a:gdLst>
              <a:ahLst/>
              <a:cxnLst>
                <a:cxn ang="0">
                  <a:pos x="T0" y="T1"/>
                </a:cxn>
                <a:cxn ang="0">
                  <a:pos x="T2" y="T3"/>
                </a:cxn>
                <a:cxn ang="0">
                  <a:pos x="T4" y="T5"/>
                </a:cxn>
              </a:cxnLst>
              <a:rect l="0" t="0" r="r" b="b"/>
              <a:pathLst>
                <a:path w="40" h="28">
                  <a:moveTo>
                    <a:pt x="27" y="1"/>
                  </a:moveTo>
                  <a:cubicBezTo>
                    <a:pt x="35" y="0"/>
                    <a:pt x="40" y="10"/>
                    <a:pt x="38" y="17"/>
                  </a:cubicBezTo>
                  <a:cubicBezTo>
                    <a:pt x="17" y="28"/>
                    <a:pt x="0" y="7"/>
                    <a:pt x="27"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15" name="Freeform 45">
              <a:extLst>
                <a:ext uri="{FF2B5EF4-FFF2-40B4-BE49-F238E27FC236}">
                  <a16:creationId xmlns:a16="http://schemas.microsoft.com/office/drawing/2014/main" id="{EE7F22ED-40D8-805F-1A3B-425272EA6E87}"/>
                </a:ext>
              </a:extLst>
            </p:cNvPr>
            <p:cNvSpPr>
              <a:spLocks/>
            </p:cNvSpPr>
            <p:nvPr/>
          </p:nvSpPr>
          <p:spPr bwMode="auto">
            <a:xfrm rot="5400000">
              <a:off x="11075637" y="5836680"/>
              <a:ext cx="144445" cy="102819"/>
            </a:xfrm>
            <a:custGeom>
              <a:avLst/>
              <a:gdLst>
                <a:gd name="T0" fmla="*/ 31 w 44"/>
                <a:gd name="T1" fmla="*/ 0 h 34"/>
                <a:gd name="T2" fmla="*/ 42 w 44"/>
                <a:gd name="T3" fmla="*/ 19 h 34"/>
                <a:gd name="T4" fmla="*/ 31 w 44"/>
                <a:gd name="T5" fmla="*/ 0 h 34"/>
              </a:gdLst>
              <a:ahLst/>
              <a:cxnLst>
                <a:cxn ang="0">
                  <a:pos x="T0" y="T1"/>
                </a:cxn>
                <a:cxn ang="0">
                  <a:pos x="T2" y="T3"/>
                </a:cxn>
                <a:cxn ang="0">
                  <a:pos x="T4" y="T5"/>
                </a:cxn>
              </a:cxnLst>
              <a:rect l="0" t="0" r="r" b="b"/>
              <a:pathLst>
                <a:path w="44" h="34">
                  <a:moveTo>
                    <a:pt x="31" y="0"/>
                  </a:moveTo>
                  <a:cubicBezTo>
                    <a:pt x="39" y="0"/>
                    <a:pt x="44" y="12"/>
                    <a:pt x="42" y="19"/>
                  </a:cubicBezTo>
                  <a:cubicBezTo>
                    <a:pt x="25" y="34"/>
                    <a:pt x="0" y="8"/>
                    <a:pt x="3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16" name="Freeform 46">
              <a:extLst>
                <a:ext uri="{FF2B5EF4-FFF2-40B4-BE49-F238E27FC236}">
                  <a16:creationId xmlns:a16="http://schemas.microsoft.com/office/drawing/2014/main" id="{368BDE04-B696-C827-6E7A-976191F9B6FE}"/>
                </a:ext>
              </a:extLst>
            </p:cNvPr>
            <p:cNvSpPr>
              <a:spLocks/>
            </p:cNvSpPr>
            <p:nvPr/>
          </p:nvSpPr>
          <p:spPr bwMode="auto">
            <a:xfrm rot="5400000">
              <a:off x="11124696" y="2830776"/>
              <a:ext cx="121406" cy="81603"/>
            </a:xfrm>
            <a:custGeom>
              <a:avLst/>
              <a:gdLst>
                <a:gd name="T0" fmla="*/ 19 w 37"/>
                <a:gd name="T1" fmla="*/ 1 h 27"/>
                <a:gd name="T2" fmla="*/ 21 w 37"/>
                <a:gd name="T3" fmla="*/ 27 h 27"/>
                <a:gd name="T4" fmla="*/ 19 w 37"/>
                <a:gd name="T5" fmla="*/ 1 h 27"/>
              </a:gdLst>
              <a:ahLst/>
              <a:cxnLst>
                <a:cxn ang="0">
                  <a:pos x="T0" y="T1"/>
                </a:cxn>
                <a:cxn ang="0">
                  <a:pos x="T2" y="T3"/>
                </a:cxn>
                <a:cxn ang="0">
                  <a:pos x="T4" y="T5"/>
                </a:cxn>
              </a:cxnLst>
              <a:rect l="0" t="0" r="r" b="b"/>
              <a:pathLst>
                <a:path w="37" h="27">
                  <a:moveTo>
                    <a:pt x="19" y="1"/>
                  </a:moveTo>
                  <a:cubicBezTo>
                    <a:pt x="31" y="2"/>
                    <a:pt x="37" y="24"/>
                    <a:pt x="21" y="27"/>
                  </a:cubicBezTo>
                  <a:cubicBezTo>
                    <a:pt x="1" y="27"/>
                    <a:pt x="0" y="0"/>
                    <a:pt x="19"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17" name="Freeform 47">
              <a:extLst>
                <a:ext uri="{FF2B5EF4-FFF2-40B4-BE49-F238E27FC236}">
                  <a16:creationId xmlns:a16="http://schemas.microsoft.com/office/drawing/2014/main" id="{DCAC48F7-690F-27D0-C9D4-C41C0E27FFAE}"/>
                </a:ext>
              </a:extLst>
            </p:cNvPr>
            <p:cNvSpPr>
              <a:spLocks/>
            </p:cNvSpPr>
            <p:nvPr/>
          </p:nvSpPr>
          <p:spPr bwMode="auto">
            <a:xfrm rot="5400000">
              <a:off x="11082841" y="3849727"/>
              <a:ext cx="147990" cy="78339"/>
            </a:xfrm>
            <a:custGeom>
              <a:avLst/>
              <a:gdLst>
                <a:gd name="T0" fmla="*/ 22 w 45"/>
                <a:gd name="T1" fmla="*/ 0 h 26"/>
                <a:gd name="T2" fmla="*/ 28 w 45"/>
                <a:gd name="T3" fmla="*/ 26 h 26"/>
                <a:gd name="T4" fmla="*/ 22 w 45"/>
                <a:gd name="T5" fmla="*/ 0 h 26"/>
              </a:gdLst>
              <a:ahLst/>
              <a:cxnLst>
                <a:cxn ang="0">
                  <a:pos x="T0" y="T1"/>
                </a:cxn>
                <a:cxn ang="0">
                  <a:pos x="T2" y="T3"/>
                </a:cxn>
                <a:cxn ang="0">
                  <a:pos x="T4" y="T5"/>
                </a:cxn>
              </a:cxnLst>
              <a:rect l="0" t="0" r="r" b="b"/>
              <a:pathLst>
                <a:path w="45" h="26">
                  <a:moveTo>
                    <a:pt x="22" y="0"/>
                  </a:moveTo>
                  <a:cubicBezTo>
                    <a:pt x="32" y="2"/>
                    <a:pt x="45" y="22"/>
                    <a:pt x="28" y="26"/>
                  </a:cubicBezTo>
                  <a:cubicBezTo>
                    <a:pt x="10" y="24"/>
                    <a:pt x="0" y="9"/>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18" name="Freeform 48">
              <a:extLst>
                <a:ext uri="{FF2B5EF4-FFF2-40B4-BE49-F238E27FC236}">
                  <a16:creationId xmlns:a16="http://schemas.microsoft.com/office/drawing/2014/main" id="{48CEFDBB-3589-4FAB-0FAA-3F389FE32CEA}"/>
                </a:ext>
              </a:extLst>
            </p:cNvPr>
            <p:cNvSpPr>
              <a:spLocks/>
            </p:cNvSpPr>
            <p:nvPr/>
          </p:nvSpPr>
          <p:spPr bwMode="auto">
            <a:xfrm rot="5400000">
              <a:off x="11078098" y="3616257"/>
              <a:ext cx="133812" cy="79154"/>
            </a:xfrm>
            <a:custGeom>
              <a:avLst/>
              <a:gdLst>
                <a:gd name="T0" fmla="*/ 19 w 41"/>
                <a:gd name="T1" fmla="*/ 0 h 26"/>
                <a:gd name="T2" fmla="*/ 7 w 41"/>
                <a:gd name="T3" fmla="*/ 19 h 26"/>
                <a:gd name="T4" fmla="*/ 19 w 41"/>
                <a:gd name="T5" fmla="*/ 0 h 26"/>
              </a:gdLst>
              <a:ahLst/>
              <a:cxnLst>
                <a:cxn ang="0">
                  <a:pos x="T0" y="T1"/>
                </a:cxn>
                <a:cxn ang="0">
                  <a:pos x="T2" y="T3"/>
                </a:cxn>
                <a:cxn ang="0">
                  <a:pos x="T4" y="T5"/>
                </a:cxn>
              </a:cxnLst>
              <a:rect l="0" t="0" r="r" b="b"/>
              <a:pathLst>
                <a:path w="41" h="26">
                  <a:moveTo>
                    <a:pt x="19" y="0"/>
                  </a:moveTo>
                  <a:cubicBezTo>
                    <a:pt x="41" y="9"/>
                    <a:pt x="28" y="26"/>
                    <a:pt x="7" y="19"/>
                  </a:cubicBezTo>
                  <a:cubicBezTo>
                    <a:pt x="0" y="8"/>
                    <a:pt x="7" y="1"/>
                    <a:pt x="1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19" name="Freeform 49">
              <a:extLst>
                <a:ext uri="{FF2B5EF4-FFF2-40B4-BE49-F238E27FC236}">
                  <a16:creationId xmlns:a16="http://schemas.microsoft.com/office/drawing/2014/main" id="{1323A3A1-2E78-8EDA-A323-7249BA0BDD4A}"/>
                </a:ext>
              </a:extLst>
            </p:cNvPr>
            <p:cNvSpPr>
              <a:spLocks/>
            </p:cNvSpPr>
            <p:nvPr/>
          </p:nvSpPr>
          <p:spPr bwMode="auto">
            <a:xfrm rot="5400000">
              <a:off x="11076712" y="6507925"/>
              <a:ext cx="127608" cy="81603"/>
            </a:xfrm>
            <a:custGeom>
              <a:avLst/>
              <a:gdLst>
                <a:gd name="T0" fmla="*/ 21 w 39"/>
                <a:gd name="T1" fmla="*/ 2 h 27"/>
                <a:gd name="T2" fmla="*/ 26 w 39"/>
                <a:gd name="T3" fmla="*/ 24 h 27"/>
                <a:gd name="T4" fmla="*/ 21 w 39"/>
                <a:gd name="T5" fmla="*/ 2 h 27"/>
              </a:gdLst>
              <a:ahLst/>
              <a:cxnLst>
                <a:cxn ang="0">
                  <a:pos x="T0" y="T1"/>
                </a:cxn>
                <a:cxn ang="0">
                  <a:pos x="T2" y="T3"/>
                </a:cxn>
                <a:cxn ang="0">
                  <a:pos x="T4" y="T5"/>
                </a:cxn>
              </a:cxnLst>
              <a:rect l="0" t="0" r="r" b="b"/>
              <a:pathLst>
                <a:path w="39" h="27">
                  <a:moveTo>
                    <a:pt x="21" y="2"/>
                  </a:moveTo>
                  <a:cubicBezTo>
                    <a:pt x="36" y="0"/>
                    <a:pt x="39" y="17"/>
                    <a:pt x="26" y="24"/>
                  </a:cubicBezTo>
                  <a:cubicBezTo>
                    <a:pt x="8" y="27"/>
                    <a:pt x="0" y="9"/>
                    <a:pt x="21"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20" name="Freeform 8">
              <a:extLst>
                <a:ext uri="{FF2B5EF4-FFF2-40B4-BE49-F238E27FC236}">
                  <a16:creationId xmlns:a16="http://schemas.microsoft.com/office/drawing/2014/main" id="{CBA51517-48C8-3C47-180C-136D263A48C9}"/>
                </a:ext>
              </a:extLst>
            </p:cNvPr>
            <p:cNvSpPr>
              <a:spLocks/>
            </p:cNvSpPr>
            <p:nvPr/>
          </p:nvSpPr>
          <p:spPr bwMode="auto">
            <a:xfrm rot="5400000">
              <a:off x="11141853" y="34906"/>
              <a:ext cx="131153" cy="88130"/>
            </a:xfrm>
            <a:custGeom>
              <a:avLst/>
              <a:gdLst>
                <a:gd name="T0" fmla="*/ 26 w 40"/>
                <a:gd name="T1" fmla="*/ 0 h 29"/>
                <a:gd name="T2" fmla="*/ 39 w 40"/>
                <a:gd name="T3" fmla="*/ 20 h 29"/>
                <a:gd name="T4" fmla="*/ 26 w 40"/>
                <a:gd name="T5" fmla="*/ 0 h 29"/>
              </a:gdLst>
              <a:ahLst/>
              <a:cxnLst>
                <a:cxn ang="0">
                  <a:pos x="T0" y="T1"/>
                </a:cxn>
                <a:cxn ang="0">
                  <a:pos x="T2" y="T3"/>
                </a:cxn>
                <a:cxn ang="0">
                  <a:pos x="T4" y="T5"/>
                </a:cxn>
              </a:cxnLst>
              <a:rect l="0" t="0" r="r" b="b"/>
              <a:pathLst>
                <a:path w="40" h="29">
                  <a:moveTo>
                    <a:pt x="26" y="0"/>
                  </a:moveTo>
                  <a:cubicBezTo>
                    <a:pt x="34" y="0"/>
                    <a:pt x="40" y="10"/>
                    <a:pt x="39" y="20"/>
                  </a:cubicBezTo>
                  <a:cubicBezTo>
                    <a:pt x="17" y="29"/>
                    <a:pt x="0" y="10"/>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21" name="Freeform 106">
              <a:extLst>
                <a:ext uri="{FF2B5EF4-FFF2-40B4-BE49-F238E27FC236}">
                  <a16:creationId xmlns:a16="http://schemas.microsoft.com/office/drawing/2014/main" id="{59AF7265-3281-DC55-47C8-74CC4236DE7D}"/>
                </a:ext>
              </a:extLst>
            </p:cNvPr>
            <p:cNvSpPr>
              <a:spLocks/>
            </p:cNvSpPr>
            <p:nvPr/>
          </p:nvSpPr>
          <p:spPr bwMode="auto">
            <a:xfrm rot="5400000">
              <a:off x="11301184" y="6639670"/>
              <a:ext cx="134697" cy="97107"/>
            </a:xfrm>
            <a:custGeom>
              <a:avLst/>
              <a:gdLst>
                <a:gd name="T0" fmla="*/ 25 w 41"/>
                <a:gd name="T1" fmla="*/ 0 h 32"/>
                <a:gd name="T2" fmla="*/ 4 w 41"/>
                <a:gd name="T3" fmla="*/ 18 h 32"/>
                <a:gd name="T4" fmla="*/ 25 w 41"/>
                <a:gd name="T5" fmla="*/ 0 h 32"/>
              </a:gdLst>
              <a:ahLst/>
              <a:cxnLst>
                <a:cxn ang="0">
                  <a:pos x="T0" y="T1"/>
                </a:cxn>
                <a:cxn ang="0">
                  <a:pos x="T2" y="T3"/>
                </a:cxn>
                <a:cxn ang="0">
                  <a:pos x="T4" y="T5"/>
                </a:cxn>
              </a:cxnLst>
              <a:rect l="0" t="0" r="r" b="b"/>
              <a:pathLst>
                <a:path w="41" h="32">
                  <a:moveTo>
                    <a:pt x="25" y="0"/>
                  </a:moveTo>
                  <a:cubicBezTo>
                    <a:pt x="41" y="13"/>
                    <a:pt x="15" y="32"/>
                    <a:pt x="4" y="18"/>
                  </a:cubicBezTo>
                  <a:cubicBezTo>
                    <a:pt x="0" y="5"/>
                    <a:pt x="15" y="0"/>
                    <a:pt x="2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sp>
        <p:nvSpPr>
          <p:cNvPr id="2" name="Title 1">
            <a:extLst>
              <a:ext uri="{FF2B5EF4-FFF2-40B4-BE49-F238E27FC236}">
                <a16:creationId xmlns:a16="http://schemas.microsoft.com/office/drawing/2014/main" id="{0C40C44A-93E6-6C58-5E88-AFDC594EC27A}"/>
              </a:ext>
            </a:extLst>
          </p:cNvPr>
          <p:cNvSpPr>
            <a:spLocks noGrp="1"/>
          </p:cNvSpPr>
          <p:nvPr>
            <p:ph type="title" hasCustomPrompt="1"/>
          </p:nvPr>
        </p:nvSpPr>
        <p:spPr>
          <a:xfrm>
            <a:off x="836382" y="210125"/>
            <a:ext cx="10517416" cy="1475683"/>
          </a:xfrm>
        </p:spPr>
        <p:txBody>
          <a:bodyPr anchor="b" anchorCtr="0">
            <a:noAutofit/>
          </a:bodyPr>
          <a:lstStyle/>
          <a:p>
            <a:r>
              <a:rPr lang="en-US" dirty="0"/>
              <a:t>Click to add title</a:t>
            </a:r>
          </a:p>
        </p:txBody>
      </p:sp>
      <p:sp>
        <p:nvSpPr>
          <p:cNvPr id="3" name="Content Placeholder 2">
            <a:extLst>
              <a:ext uri="{FF2B5EF4-FFF2-40B4-BE49-F238E27FC236}">
                <a16:creationId xmlns:a16="http://schemas.microsoft.com/office/drawing/2014/main" id="{0C813049-5F46-053E-6279-8183259649A6}"/>
              </a:ext>
            </a:extLst>
          </p:cNvPr>
          <p:cNvSpPr>
            <a:spLocks noGrp="1"/>
          </p:cNvSpPr>
          <p:nvPr>
            <p:ph sz="half" idx="1" hasCustomPrompt="1"/>
          </p:nvPr>
        </p:nvSpPr>
        <p:spPr>
          <a:xfrm>
            <a:off x="838200" y="2321740"/>
            <a:ext cx="3108960" cy="4071166"/>
          </a:xfrm>
        </p:spPr>
        <p:txBody>
          <a:bodyPr tIns="0">
            <a:normAutofit/>
          </a:bodyPr>
          <a:lstStyle>
            <a:lvl1pPr marL="0" indent="0">
              <a:spcBef>
                <a:spcPts val="1000"/>
              </a:spcBef>
              <a:spcAft>
                <a:spcPts val="1000"/>
              </a:spcAft>
              <a:buNone/>
              <a:defRPr sz="1800"/>
            </a:lvl1pPr>
            <a:lvl2pPr>
              <a:spcBef>
                <a:spcPts val="1000"/>
              </a:spcBef>
              <a:spcAft>
                <a:spcPts val="1000"/>
              </a:spcAft>
              <a:defRPr sz="1600"/>
            </a:lvl2pPr>
            <a:lvl3pPr>
              <a:spcBef>
                <a:spcPts val="1000"/>
              </a:spcBef>
              <a:spcAft>
                <a:spcPts val="1000"/>
              </a:spcAft>
              <a:defRPr sz="1400"/>
            </a:lvl3pPr>
            <a:lvl4pPr>
              <a:spcBef>
                <a:spcPts val="1000"/>
              </a:spcBef>
              <a:spcAft>
                <a:spcPts val="1000"/>
              </a:spcAft>
              <a:defRPr sz="1200"/>
            </a:lvl4pPr>
            <a:lvl5pPr>
              <a:spcBef>
                <a:spcPts val="1000"/>
              </a:spcBef>
              <a:spcAft>
                <a:spcPts val="1000"/>
              </a:spcAft>
              <a:defRPr sz="12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able Placeholder 7">
            <a:extLst>
              <a:ext uri="{FF2B5EF4-FFF2-40B4-BE49-F238E27FC236}">
                <a16:creationId xmlns:a16="http://schemas.microsoft.com/office/drawing/2014/main" id="{423FEB60-8FB5-7F10-EDD7-8AB4B3139EF6}"/>
              </a:ext>
            </a:extLst>
          </p:cNvPr>
          <p:cNvSpPr>
            <a:spLocks noGrp="1"/>
          </p:cNvSpPr>
          <p:nvPr>
            <p:ph type="tbl" sz="quarter" idx="13"/>
          </p:nvPr>
        </p:nvSpPr>
        <p:spPr>
          <a:xfrm>
            <a:off x="4038599" y="2321740"/>
            <a:ext cx="7315199" cy="4071165"/>
          </a:xfrm>
        </p:spPr>
        <p:txBody>
          <a:bodyPr/>
          <a:lstStyle>
            <a:lvl1pPr>
              <a:defRPr/>
            </a:lvl1pPr>
          </a:lstStyle>
          <a:p>
            <a:r>
              <a:rPr lang="en-US"/>
              <a:t>Click icon to add table</a:t>
            </a:r>
            <a:endParaRPr lang="en-US" dirty="0"/>
          </a:p>
        </p:txBody>
      </p:sp>
      <p:sp>
        <p:nvSpPr>
          <p:cNvPr id="6" name="Footer Placeholder 5">
            <a:extLst>
              <a:ext uri="{FF2B5EF4-FFF2-40B4-BE49-F238E27FC236}">
                <a16:creationId xmlns:a16="http://schemas.microsoft.com/office/drawing/2014/main" id="{5D077A4D-E7C0-912D-293F-D93F0CB5CA49}"/>
              </a:ext>
            </a:extLst>
          </p:cNvPr>
          <p:cNvSpPr>
            <a:spLocks noGrp="1"/>
          </p:cNvSpPr>
          <p:nvPr>
            <p:ph type="ftr" sz="quarter" idx="11"/>
          </p:nvPr>
        </p:nvSpPr>
        <p:spPr/>
        <p:txBody>
          <a:bodyPr/>
          <a:lstStyle/>
          <a:p>
            <a:endParaRPr lang="en-US" dirty="0"/>
          </a:p>
        </p:txBody>
      </p:sp>
      <p:sp>
        <p:nvSpPr>
          <p:cNvPr id="5" name="Date Placeholder 4">
            <a:extLst>
              <a:ext uri="{FF2B5EF4-FFF2-40B4-BE49-F238E27FC236}">
                <a16:creationId xmlns:a16="http://schemas.microsoft.com/office/drawing/2014/main" id="{C6CFCEB5-4092-FD13-478E-51CD74FDB82E}"/>
              </a:ext>
            </a:extLst>
          </p:cNvPr>
          <p:cNvSpPr>
            <a:spLocks noGrp="1"/>
          </p:cNvSpPr>
          <p:nvPr>
            <p:ph type="dt" sz="half" idx="10"/>
          </p:nvPr>
        </p:nvSpPr>
        <p:spPr/>
        <p:txBody>
          <a:bodyPr/>
          <a:lstStyle/>
          <a:p>
            <a:r>
              <a:rPr lang="en-US"/>
              <a:t>20XX</a:t>
            </a:r>
            <a:endParaRPr lang="en-US" dirty="0"/>
          </a:p>
        </p:txBody>
      </p:sp>
      <p:sp>
        <p:nvSpPr>
          <p:cNvPr id="7" name="Slide Number Placeholder 6">
            <a:extLst>
              <a:ext uri="{FF2B5EF4-FFF2-40B4-BE49-F238E27FC236}">
                <a16:creationId xmlns:a16="http://schemas.microsoft.com/office/drawing/2014/main" id="{CA6AA9E1-334B-5F8F-8A92-67DD095F7838}"/>
              </a:ext>
            </a:extLst>
          </p:cNvPr>
          <p:cNvSpPr>
            <a:spLocks noGrp="1"/>
          </p:cNvSpPr>
          <p:nvPr>
            <p:ph type="sldNum" sz="quarter" idx="12"/>
          </p:nvPr>
        </p:nvSpPr>
        <p:spPr/>
        <p:txBody>
          <a:bodyPr/>
          <a:lstStyle/>
          <a:p>
            <a:fld id="{CBD12358-51D2-46B3-9BDE-DF29528B9454}" type="slidenum">
              <a:rPr lang="en-US" smtClean="0"/>
              <a:t>‹#›</a:t>
            </a:fld>
            <a:endParaRPr lang="en-US" dirty="0"/>
          </a:p>
        </p:txBody>
      </p:sp>
    </p:spTree>
    <p:extLst>
      <p:ext uri="{BB962C8B-B14F-4D97-AF65-F5344CB8AC3E}">
        <p14:creationId xmlns:p14="http://schemas.microsoft.com/office/powerpoint/2010/main" val="104843449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57BD59-35CC-9BB3-8621-6FA3356F81AA}"/>
              </a:ext>
            </a:extLst>
          </p:cNvPr>
          <p:cNvSpPr>
            <a:spLocks noGrp="1"/>
          </p:cNvSpPr>
          <p:nvPr>
            <p:ph type="title" hasCustomPrompt="1"/>
          </p:nvPr>
        </p:nvSpPr>
        <p:spPr>
          <a:xfrm>
            <a:off x="836383" y="357004"/>
            <a:ext cx="10515600" cy="1325563"/>
          </a:xfrm>
        </p:spPr>
        <p:txBody>
          <a:bodyPr anchor="b" anchorCtr="0">
            <a:noAutofit/>
          </a:bodyPr>
          <a:lstStyle/>
          <a:p>
            <a:r>
              <a:rPr lang="en-US" dirty="0"/>
              <a:t>Click to add title</a:t>
            </a:r>
          </a:p>
        </p:txBody>
      </p:sp>
      <p:sp>
        <p:nvSpPr>
          <p:cNvPr id="5" name="Footer Placeholder 4">
            <a:extLst>
              <a:ext uri="{FF2B5EF4-FFF2-40B4-BE49-F238E27FC236}">
                <a16:creationId xmlns:a16="http://schemas.microsoft.com/office/drawing/2014/main" id="{4D4DE333-25B4-E092-1CC4-C3D20BA25168}"/>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8C56EB0F-63C8-5F75-A333-3413A9DC6F76}"/>
              </a:ext>
            </a:extLst>
          </p:cNvPr>
          <p:cNvSpPr>
            <a:spLocks noGrp="1"/>
          </p:cNvSpPr>
          <p:nvPr>
            <p:ph type="dt" sz="half" idx="10"/>
          </p:nvPr>
        </p:nvSpPr>
        <p:spPr/>
        <p:txBody>
          <a:bodyPr/>
          <a:lstStyle/>
          <a:p>
            <a:r>
              <a:rPr lang="en-US"/>
              <a:t>20XX</a:t>
            </a:r>
            <a:endParaRPr lang="en-US" dirty="0"/>
          </a:p>
        </p:txBody>
      </p:sp>
      <p:sp>
        <p:nvSpPr>
          <p:cNvPr id="6" name="Slide Number Placeholder 5">
            <a:extLst>
              <a:ext uri="{FF2B5EF4-FFF2-40B4-BE49-F238E27FC236}">
                <a16:creationId xmlns:a16="http://schemas.microsoft.com/office/drawing/2014/main" id="{8F1AF200-E81F-A326-0EDB-4B93C71D9BF4}"/>
              </a:ext>
            </a:extLst>
          </p:cNvPr>
          <p:cNvSpPr>
            <a:spLocks noGrp="1"/>
          </p:cNvSpPr>
          <p:nvPr>
            <p:ph type="sldNum" sz="quarter" idx="12"/>
          </p:nvPr>
        </p:nvSpPr>
        <p:spPr/>
        <p:txBody>
          <a:bodyPr/>
          <a:lstStyle/>
          <a:p>
            <a:fld id="{CBD12358-51D2-46B3-9BDE-DF29528B9454}" type="slidenum">
              <a:rPr lang="en-US" smtClean="0"/>
              <a:t>‹#›</a:t>
            </a:fld>
            <a:endParaRPr lang="en-US" dirty="0"/>
          </a:p>
        </p:txBody>
      </p:sp>
      <p:grpSp>
        <p:nvGrpSpPr>
          <p:cNvPr id="3" name="Group 2">
            <a:extLst>
              <a:ext uri="{FF2B5EF4-FFF2-40B4-BE49-F238E27FC236}">
                <a16:creationId xmlns:a16="http://schemas.microsoft.com/office/drawing/2014/main" id="{8405D33D-C113-9E92-92F1-9EA57AC339C4}"/>
              </a:ext>
              <a:ext uri="{C183D7F6-B498-43B3-948B-1728B52AA6E4}">
                <adec:decorative xmlns:adec="http://schemas.microsoft.com/office/drawing/2017/decorative" val="1"/>
              </a:ext>
            </a:extLst>
          </p:cNvPr>
          <p:cNvGrpSpPr/>
          <p:nvPr userDrawn="1"/>
        </p:nvGrpSpPr>
        <p:grpSpPr>
          <a:xfrm>
            <a:off x="11096450" y="13394"/>
            <a:ext cx="494218" cy="6814823"/>
            <a:chOff x="11096450" y="13394"/>
            <a:chExt cx="494218" cy="6814823"/>
          </a:xfrm>
          <a:solidFill>
            <a:schemeClr val="bg2">
              <a:lumMod val="90000"/>
            </a:schemeClr>
          </a:solidFill>
        </p:grpSpPr>
        <p:sp>
          <p:nvSpPr>
            <p:cNvPr id="7" name="Freeform 8">
              <a:extLst>
                <a:ext uri="{FF2B5EF4-FFF2-40B4-BE49-F238E27FC236}">
                  <a16:creationId xmlns:a16="http://schemas.microsoft.com/office/drawing/2014/main" id="{F5CE2D8B-5DAD-1AE2-5E7F-1BADDB2CB06E}"/>
                </a:ext>
              </a:extLst>
            </p:cNvPr>
            <p:cNvSpPr>
              <a:spLocks/>
            </p:cNvSpPr>
            <p:nvPr/>
          </p:nvSpPr>
          <p:spPr bwMode="auto">
            <a:xfrm rot="5400000">
              <a:off x="11108009" y="6718576"/>
              <a:ext cx="131153" cy="88130"/>
            </a:xfrm>
            <a:custGeom>
              <a:avLst/>
              <a:gdLst>
                <a:gd name="T0" fmla="*/ 26 w 40"/>
                <a:gd name="T1" fmla="*/ 0 h 29"/>
                <a:gd name="T2" fmla="*/ 39 w 40"/>
                <a:gd name="T3" fmla="*/ 20 h 29"/>
                <a:gd name="T4" fmla="*/ 26 w 40"/>
                <a:gd name="T5" fmla="*/ 0 h 29"/>
              </a:gdLst>
              <a:ahLst/>
              <a:cxnLst>
                <a:cxn ang="0">
                  <a:pos x="T0" y="T1"/>
                </a:cxn>
                <a:cxn ang="0">
                  <a:pos x="T2" y="T3"/>
                </a:cxn>
                <a:cxn ang="0">
                  <a:pos x="T4" y="T5"/>
                </a:cxn>
              </a:cxnLst>
              <a:rect l="0" t="0" r="r" b="b"/>
              <a:pathLst>
                <a:path w="40" h="29">
                  <a:moveTo>
                    <a:pt x="26" y="0"/>
                  </a:moveTo>
                  <a:cubicBezTo>
                    <a:pt x="34" y="0"/>
                    <a:pt x="40" y="10"/>
                    <a:pt x="39" y="20"/>
                  </a:cubicBezTo>
                  <a:cubicBezTo>
                    <a:pt x="17" y="29"/>
                    <a:pt x="0" y="10"/>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9" name="Freeform 10">
              <a:extLst>
                <a:ext uri="{FF2B5EF4-FFF2-40B4-BE49-F238E27FC236}">
                  <a16:creationId xmlns:a16="http://schemas.microsoft.com/office/drawing/2014/main" id="{85C8A7E1-094D-AB3F-92DF-CB8EA743A8F2}"/>
                </a:ext>
              </a:extLst>
            </p:cNvPr>
            <p:cNvSpPr>
              <a:spLocks/>
            </p:cNvSpPr>
            <p:nvPr/>
          </p:nvSpPr>
          <p:spPr bwMode="auto">
            <a:xfrm rot="5400000">
              <a:off x="11475034" y="77813"/>
              <a:ext cx="138242" cy="88130"/>
            </a:xfrm>
            <a:custGeom>
              <a:avLst/>
              <a:gdLst>
                <a:gd name="T0" fmla="*/ 22 w 42"/>
                <a:gd name="T1" fmla="*/ 0 h 29"/>
                <a:gd name="T2" fmla="*/ 14 w 42"/>
                <a:gd name="T3" fmla="*/ 25 h 29"/>
                <a:gd name="T4" fmla="*/ 22 w 42"/>
                <a:gd name="T5" fmla="*/ 0 h 29"/>
              </a:gdLst>
              <a:ahLst/>
              <a:cxnLst>
                <a:cxn ang="0">
                  <a:pos x="T0" y="T1"/>
                </a:cxn>
                <a:cxn ang="0">
                  <a:pos x="T2" y="T3"/>
                </a:cxn>
                <a:cxn ang="0">
                  <a:pos x="T4" y="T5"/>
                </a:cxn>
              </a:cxnLst>
              <a:rect l="0" t="0" r="r" b="b"/>
              <a:pathLst>
                <a:path w="42" h="29">
                  <a:moveTo>
                    <a:pt x="22" y="0"/>
                  </a:moveTo>
                  <a:cubicBezTo>
                    <a:pt x="42" y="7"/>
                    <a:pt x="28" y="29"/>
                    <a:pt x="14" y="25"/>
                  </a:cubicBezTo>
                  <a:cubicBezTo>
                    <a:pt x="0" y="18"/>
                    <a:pt x="8" y="1"/>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0" name="Freeform 15">
              <a:extLst>
                <a:ext uri="{FF2B5EF4-FFF2-40B4-BE49-F238E27FC236}">
                  <a16:creationId xmlns:a16="http://schemas.microsoft.com/office/drawing/2014/main" id="{DF6EA5CD-D31E-8AAB-FF07-54AFA11006CA}"/>
                </a:ext>
              </a:extLst>
            </p:cNvPr>
            <p:cNvSpPr>
              <a:spLocks/>
            </p:cNvSpPr>
            <p:nvPr/>
          </p:nvSpPr>
          <p:spPr bwMode="auto">
            <a:xfrm rot="5400000">
              <a:off x="11478964" y="592010"/>
              <a:ext cx="121406" cy="72626"/>
            </a:xfrm>
            <a:custGeom>
              <a:avLst/>
              <a:gdLst>
                <a:gd name="T0" fmla="*/ 16 w 37"/>
                <a:gd name="T1" fmla="*/ 0 h 24"/>
                <a:gd name="T2" fmla="*/ 11 w 37"/>
                <a:gd name="T3" fmla="*/ 24 h 24"/>
                <a:gd name="T4" fmla="*/ 16 w 37"/>
                <a:gd name="T5" fmla="*/ 0 h 24"/>
              </a:gdLst>
              <a:ahLst/>
              <a:cxnLst>
                <a:cxn ang="0">
                  <a:pos x="T0" y="T1"/>
                </a:cxn>
                <a:cxn ang="0">
                  <a:pos x="T2" y="T3"/>
                </a:cxn>
                <a:cxn ang="0">
                  <a:pos x="T4" y="T5"/>
                </a:cxn>
              </a:cxnLst>
              <a:rect l="0" t="0" r="r" b="b"/>
              <a:pathLst>
                <a:path w="37" h="24">
                  <a:moveTo>
                    <a:pt x="16" y="0"/>
                  </a:moveTo>
                  <a:cubicBezTo>
                    <a:pt x="37" y="6"/>
                    <a:pt x="30" y="20"/>
                    <a:pt x="11" y="24"/>
                  </a:cubicBezTo>
                  <a:cubicBezTo>
                    <a:pt x="0" y="17"/>
                    <a:pt x="5" y="3"/>
                    <a:pt x="1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1" name="Freeform 18">
              <a:extLst>
                <a:ext uri="{FF2B5EF4-FFF2-40B4-BE49-F238E27FC236}">
                  <a16:creationId xmlns:a16="http://schemas.microsoft.com/office/drawing/2014/main" id="{2F1B2F70-D97C-95A3-763B-50AD8CED58DA}"/>
                </a:ext>
              </a:extLst>
            </p:cNvPr>
            <p:cNvSpPr>
              <a:spLocks/>
            </p:cNvSpPr>
            <p:nvPr/>
          </p:nvSpPr>
          <p:spPr bwMode="auto">
            <a:xfrm rot="5400000">
              <a:off x="11482378" y="335267"/>
              <a:ext cx="138242" cy="78339"/>
            </a:xfrm>
            <a:custGeom>
              <a:avLst/>
              <a:gdLst>
                <a:gd name="T0" fmla="*/ 6 w 42"/>
                <a:gd name="T1" fmla="*/ 6 h 26"/>
                <a:gd name="T2" fmla="*/ 21 w 42"/>
                <a:gd name="T3" fmla="*/ 26 h 26"/>
                <a:gd name="T4" fmla="*/ 6 w 42"/>
                <a:gd name="T5" fmla="*/ 6 h 26"/>
              </a:gdLst>
              <a:ahLst/>
              <a:cxnLst>
                <a:cxn ang="0">
                  <a:pos x="T0" y="T1"/>
                </a:cxn>
                <a:cxn ang="0">
                  <a:pos x="T2" y="T3"/>
                </a:cxn>
                <a:cxn ang="0">
                  <a:pos x="T4" y="T5"/>
                </a:cxn>
              </a:cxnLst>
              <a:rect l="0" t="0" r="r" b="b"/>
              <a:pathLst>
                <a:path w="42" h="26">
                  <a:moveTo>
                    <a:pt x="6" y="6"/>
                  </a:moveTo>
                  <a:cubicBezTo>
                    <a:pt x="25" y="0"/>
                    <a:pt x="42" y="17"/>
                    <a:pt x="21" y="26"/>
                  </a:cubicBezTo>
                  <a:cubicBezTo>
                    <a:pt x="9" y="26"/>
                    <a:pt x="0" y="16"/>
                    <a:pt x="6" y="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2" name="Freeform 19">
              <a:extLst>
                <a:ext uri="{FF2B5EF4-FFF2-40B4-BE49-F238E27FC236}">
                  <a16:creationId xmlns:a16="http://schemas.microsoft.com/office/drawing/2014/main" id="{833CB385-54B6-231D-282C-74488CF1E548}"/>
                </a:ext>
              </a:extLst>
            </p:cNvPr>
            <p:cNvSpPr>
              <a:spLocks/>
            </p:cNvSpPr>
            <p:nvPr/>
          </p:nvSpPr>
          <p:spPr bwMode="auto">
            <a:xfrm rot="5400000">
              <a:off x="11407714" y="2021691"/>
              <a:ext cx="124951" cy="69362"/>
            </a:xfrm>
            <a:custGeom>
              <a:avLst/>
              <a:gdLst>
                <a:gd name="T0" fmla="*/ 16 w 38"/>
                <a:gd name="T1" fmla="*/ 0 h 23"/>
                <a:gd name="T2" fmla="*/ 10 w 38"/>
                <a:gd name="T3" fmla="*/ 23 h 23"/>
                <a:gd name="T4" fmla="*/ 16 w 38"/>
                <a:gd name="T5" fmla="*/ 0 h 23"/>
              </a:gdLst>
              <a:ahLst/>
              <a:cxnLst>
                <a:cxn ang="0">
                  <a:pos x="T0" y="T1"/>
                </a:cxn>
                <a:cxn ang="0">
                  <a:pos x="T2" y="T3"/>
                </a:cxn>
                <a:cxn ang="0">
                  <a:pos x="T4" y="T5"/>
                </a:cxn>
              </a:cxnLst>
              <a:rect l="0" t="0" r="r" b="b"/>
              <a:pathLst>
                <a:path w="38" h="23">
                  <a:moveTo>
                    <a:pt x="16" y="0"/>
                  </a:moveTo>
                  <a:cubicBezTo>
                    <a:pt x="38" y="8"/>
                    <a:pt x="31" y="18"/>
                    <a:pt x="10" y="23"/>
                  </a:cubicBezTo>
                  <a:cubicBezTo>
                    <a:pt x="0" y="16"/>
                    <a:pt x="4" y="3"/>
                    <a:pt x="1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3" name="Freeform 20">
              <a:extLst>
                <a:ext uri="{FF2B5EF4-FFF2-40B4-BE49-F238E27FC236}">
                  <a16:creationId xmlns:a16="http://schemas.microsoft.com/office/drawing/2014/main" id="{FC54B739-423D-580B-9940-793C0030C06D}"/>
                </a:ext>
              </a:extLst>
            </p:cNvPr>
            <p:cNvSpPr>
              <a:spLocks/>
            </p:cNvSpPr>
            <p:nvPr/>
          </p:nvSpPr>
          <p:spPr bwMode="auto">
            <a:xfrm rot="5400000">
              <a:off x="11414629" y="2272420"/>
              <a:ext cx="128495" cy="78339"/>
            </a:xfrm>
            <a:custGeom>
              <a:avLst/>
              <a:gdLst>
                <a:gd name="T0" fmla="*/ 24 w 39"/>
                <a:gd name="T1" fmla="*/ 0 h 26"/>
                <a:gd name="T2" fmla="*/ 20 w 39"/>
                <a:gd name="T3" fmla="*/ 26 h 26"/>
                <a:gd name="T4" fmla="*/ 24 w 39"/>
                <a:gd name="T5" fmla="*/ 0 h 26"/>
              </a:gdLst>
              <a:ahLst/>
              <a:cxnLst>
                <a:cxn ang="0">
                  <a:pos x="T0" y="T1"/>
                </a:cxn>
                <a:cxn ang="0">
                  <a:pos x="T2" y="T3"/>
                </a:cxn>
                <a:cxn ang="0">
                  <a:pos x="T4" y="T5"/>
                </a:cxn>
              </a:cxnLst>
              <a:rect l="0" t="0" r="r" b="b"/>
              <a:pathLst>
                <a:path w="39" h="26">
                  <a:moveTo>
                    <a:pt x="24" y="0"/>
                  </a:moveTo>
                  <a:cubicBezTo>
                    <a:pt x="39" y="3"/>
                    <a:pt x="36" y="26"/>
                    <a:pt x="20" y="26"/>
                  </a:cubicBezTo>
                  <a:cubicBezTo>
                    <a:pt x="0" y="18"/>
                    <a:pt x="3" y="3"/>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 name="Freeform 22">
              <a:extLst>
                <a:ext uri="{FF2B5EF4-FFF2-40B4-BE49-F238E27FC236}">
                  <a16:creationId xmlns:a16="http://schemas.microsoft.com/office/drawing/2014/main" id="{23856F38-A592-6764-9CED-FEDF15E5305B}"/>
                </a:ext>
              </a:extLst>
            </p:cNvPr>
            <p:cNvSpPr>
              <a:spLocks/>
            </p:cNvSpPr>
            <p:nvPr/>
          </p:nvSpPr>
          <p:spPr bwMode="auto">
            <a:xfrm rot="5400000">
              <a:off x="11426398" y="1049544"/>
              <a:ext cx="150648" cy="99554"/>
            </a:xfrm>
            <a:custGeom>
              <a:avLst/>
              <a:gdLst>
                <a:gd name="T0" fmla="*/ 26 w 46"/>
                <a:gd name="T1" fmla="*/ 0 h 33"/>
                <a:gd name="T2" fmla="*/ 38 w 46"/>
                <a:gd name="T3" fmla="*/ 22 h 33"/>
                <a:gd name="T4" fmla="*/ 26 w 46"/>
                <a:gd name="T5" fmla="*/ 0 h 33"/>
              </a:gdLst>
              <a:ahLst/>
              <a:cxnLst>
                <a:cxn ang="0">
                  <a:pos x="T0" y="T1"/>
                </a:cxn>
                <a:cxn ang="0">
                  <a:pos x="T2" y="T3"/>
                </a:cxn>
                <a:cxn ang="0">
                  <a:pos x="T4" y="T5"/>
                </a:cxn>
              </a:cxnLst>
              <a:rect l="0" t="0" r="r" b="b"/>
              <a:pathLst>
                <a:path w="46" h="33">
                  <a:moveTo>
                    <a:pt x="26" y="0"/>
                  </a:moveTo>
                  <a:cubicBezTo>
                    <a:pt x="29" y="0"/>
                    <a:pt x="46" y="16"/>
                    <a:pt x="38" y="22"/>
                  </a:cubicBezTo>
                  <a:cubicBezTo>
                    <a:pt x="16" y="33"/>
                    <a:pt x="0" y="5"/>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5" name="Freeform 23">
              <a:extLst>
                <a:ext uri="{FF2B5EF4-FFF2-40B4-BE49-F238E27FC236}">
                  <a16:creationId xmlns:a16="http://schemas.microsoft.com/office/drawing/2014/main" id="{BEFE01D4-EF02-76B3-B034-1A5EB417D2FF}"/>
                </a:ext>
              </a:extLst>
            </p:cNvPr>
            <p:cNvSpPr>
              <a:spLocks/>
            </p:cNvSpPr>
            <p:nvPr/>
          </p:nvSpPr>
          <p:spPr bwMode="auto">
            <a:xfrm rot="5400000">
              <a:off x="11440085" y="836978"/>
              <a:ext cx="134697" cy="81603"/>
            </a:xfrm>
            <a:custGeom>
              <a:avLst/>
              <a:gdLst>
                <a:gd name="T0" fmla="*/ 19 w 41"/>
                <a:gd name="T1" fmla="*/ 0 h 27"/>
                <a:gd name="T2" fmla="*/ 8 w 41"/>
                <a:gd name="T3" fmla="*/ 20 h 27"/>
                <a:gd name="T4" fmla="*/ 19 w 41"/>
                <a:gd name="T5" fmla="*/ 0 h 27"/>
              </a:gdLst>
              <a:ahLst/>
              <a:cxnLst>
                <a:cxn ang="0">
                  <a:pos x="T0" y="T1"/>
                </a:cxn>
                <a:cxn ang="0">
                  <a:pos x="T2" y="T3"/>
                </a:cxn>
                <a:cxn ang="0">
                  <a:pos x="T4" y="T5"/>
                </a:cxn>
              </a:cxnLst>
              <a:rect l="0" t="0" r="r" b="b"/>
              <a:pathLst>
                <a:path w="41" h="27">
                  <a:moveTo>
                    <a:pt x="19" y="0"/>
                  </a:moveTo>
                  <a:cubicBezTo>
                    <a:pt x="41" y="10"/>
                    <a:pt x="28" y="27"/>
                    <a:pt x="8" y="20"/>
                  </a:cubicBezTo>
                  <a:cubicBezTo>
                    <a:pt x="0" y="8"/>
                    <a:pt x="7" y="2"/>
                    <a:pt x="1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6" name="Freeform 26">
              <a:extLst>
                <a:ext uri="{FF2B5EF4-FFF2-40B4-BE49-F238E27FC236}">
                  <a16:creationId xmlns:a16="http://schemas.microsoft.com/office/drawing/2014/main" id="{DB950463-20F5-C684-6C2C-86994DEFCAE5}"/>
                </a:ext>
              </a:extLst>
            </p:cNvPr>
            <p:cNvSpPr>
              <a:spLocks/>
            </p:cNvSpPr>
            <p:nvPr/>
          </p:nvSpPr>
          <p:spPr bwMode="auto">
            <a:xfrm rot="5400000">
              <a:off x="11427309" y="1320685"/>
              <a:ext cx="127608" cy="78339"/>
            </a:xfrm>
            <a:custGeom>
              <a:avLst/>
              <a:gdLst>
                <a:gd name="T0" fmla="*/ 24 w 39"/>
                <a:gd name="T1" fmla="*/ 0 h 26"/>
                <a:gd name="T2" fmla="*/ 20 w 39"/>
                <a:gd name="T3" fmla="*/ 25 h 26"/>
                <a:gd name="T4" fmla="*/ 24 w 39"/>
                <a:gd name="T5" fmla="*/ 0 h 26"/>
              </a:gdLst>
              <a:ahLst/>
              <a:cxnLst>
                <a:cxn ang="0">
                  <a:pos x="T0" y="T1"/>
                </a:cxn>
                <a:cxn ang="0">
                  <a:pos x="T2" y="T3"/>
                </a:cxn>
                <a:cxn ang="0">
                  <a:pos x="T4" y="T5"/>
                </a:cxn>
              </a:cxnLst>
              <a:rect l="0" t="0" r="r" b="b"/>
              <a:pathLst>
                <a:path w="39" h="26">
                  <a:moveTo>
                    <a:pt x="24" y="0"/>
                  </a:moveTo>
                  <a:cubicBezTo>
                    <a:pt x="39" y="2"/>
                    <a:pt x="36" y="26"/>
                    <a:pt x="20" y="25"/>
                  </a:cubicBezTo>
                  <a:cubicBezTo>
                    <a:pt x="0" y="18"/>
                    <a:pt x="3" y="3"/>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7" name="Freeform 27">
              <a:extLst>
                <a:ext uri="{FF2B5EF4-FFF2-40B4-BE49-F238E27FC236}">
                  <a16:creationId xmlns:a16="http://schemas.microsoft.com/office/drawing/2014/main" id="{65079E25-D95B-8D87-98EF-971FC2051B55}"/>
                </a:ext>
              </a:extLst>
            </p:cNvPr>
            <p:cNvSpPr>
              <a:spLocks/>
            </p:cNvSpPr>
            <p:nvPr/>
          </p:nvSpPr>
          <p:spPr bwMode="auto">
            <a:xfrm rot="5400000">
              <a:off x="11407470" y="1778440"/>
              <a:ext cx="131153" cy="93843"/>
            </a:xfrm>
            <a:custGeom>
              <a:avLst/>
              <a:gdLst>
                <a:gd name="T0" fmla="*/ 22 w 40"/>
                <a:gd name="T1" fmla="*/ 0 h 31"/>
                <a:gd name="T2" fmla="*/ 16 w 40"/>
                <a:gd name="T3" fmla="*/ 25 h 31"/>
                <a:gd name="T4" fmla="*/ 22 w 40"/>
                <a:gd name="T5" fmla="*/ 0 h 31"/>
              </a:gdLst>
              <a:ahLst/>
              <a:cxnLst>
                <a:cxn ang="0">
                  <a:pos x="T0" y="T1"/>
                </a:cxn>
                <a:cxn ang="0">
                  <a:pos x="T2" y="T3"/>
                </a:cxn>
                <a:cxn ang="0">
                  <a:pos x="T4" y="T5"/>
                </a:cxn>
              </a:cxnLst>
              <a:rect l="0" t="0" r="r" b="b"/>
              <a:pathLst>
                <a:path w="40" h="31">
                  <a:moveTo>
                    <a:pt x="22" y="0"/>
                  </a:moveTo>
                  <a:cubicBezTo>
                    <a:pt x="39" y="3"/>
                    <a:pt x="40" y="31"/>
                    <a:pt x="16" y="25"/>
                  </a:cubicBezTo>
                  <a:cubicBezTo>
                    <a:pt x="0" y="7"/>
                    <a:pt x="13" y="4"/>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8" name="Freeform 28">
              <a:extLst>
                <a:ext uri="{FF2B5EF4-FFF2-40B4-BE49-F238E27FC236}">
                  <a16:creationId xmlns:a16="http://schemas.microsoft.com/office/drawing/2014/main" id="{8055E212-A0B6-1E59-52BB-7C5042032198}"/>
                </a:ext>
              </a:extLst>
            </p:cNvPr>
            <p:cNvSpPr>
              <a:spLocks/>
            </p:cNvSpPr>
            <p:nvPr/>
          </p:nvSpPr>
          <p:spPr bwMode="auto">
            <a:xfrm rot="5400000">
              <a:off x="11404869" y="1535195"/>
              <a:ext cx="127608" cy="69362"/>
            </a:xfrm>
            <a:custGeom>
              <a:avLst/>
              <a:gdLst>
                <a:gd name="T0" fmla="*/ 16 w 39"/>
                <a:gd name="T1" fmla="*/ 0 h 23"/>
                <a:gd name="T2" fmla="*/ 11 w 39"/>
                <a:gd name="T3" fmla="*/ 23 h 23"/>
                <a:gd name="T4" fmla="*/ 16 w 39"/>
                <a:gd name="T5" fmla="*/ 0 h 23"/>
              </a:gdLst>
              <a:ahLst/>
              <a:cxnLst>
                <a:cxn ang="0">
                  <a:pos x="T0" y="T1"/>
                </a:cxn>
                <a:cxn ang="0">
                  <a:pos x="T2" y="T3"/>
                </a:cxn>
                <a:cxn ang="0">
                  <a:pos x="T4" y="T5"/>
                </a:cxn>
              </a:cxnLst>
              <a:rect l="0" t="0" r="r" b="b"/>
              <a:pathLst>
                <a:path w="39" h="23">
                  <a:moveTo>
                    <a:pt x="16" y="0"/>
                  </a:moveTo>
                  <a:cubicBezTo>
                    <a:pt x="39" y="7"/>
                    <a:pt x="31" y="17"/>
                    <a:pt x="11" y="23"/>
                  </a:cubicBezTo>
                  <a:cubicBezTo>
                    <a:pt x="0" y="16"/>
                    <a:pt x="4" y="2"/>
                    <a:pt x="1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9" name="Freeform 30">
              <a:extLst>
                <a:ext uri="{FF2B5EF4-FFF2-40B4-BE49-F238E27FC236}">
                  <a16:creationId xmlns:a16="http://schemas.microsoft.com/office/drawing/2014/main" id="{238BC6F0-3AA0-3DAF-088C-33638A8930F3}"/>
                </a:ext>
              </a:extLst>
            </p:cNvPr>
            <p:cNvSpPr>
              <a:spLocks/>
            </p:cNvSpPr>
            <p:nvPr/>
          </p:nvSpPr>
          <p:spPr bwMode="auto">
            <a:xfrm rot="5400000">
              <a:off x="11480119" y="1078297"/>
              <a:ext cx="9748" cy="5712"/>
            </a:xfrm>
            <a:custGeom>
              <a:avLst/>
              <a:gdLst>
                <a:gd name="T0" fmla="*/ 1 w 3"/>
                <a:gd name="T1" fmla="*/ 0 h 2"/>
                <a:gd name="T2" fmla="*/ 2 w 3"/>
                <a:gd name="T3" fmla="*/ 2 h 2"/>
                <a:gd name="T4" fmla="*/ 1 w 3"/>
                <a:gd name="T5" fmla="*/ 0 h 2"/>
              </a:gdLst>
              <a:ahLst/>
              <a:cxnLst>
                <a:cxn ang="0">
                  <a:pos x="T0" y="T1"/>
                </a:cxn>
                <a:cxn ang="0">
                  <a:pos x="T2" y="T3"/>
                </a:cxn>
                <a:cxn ang="0">
                  <a:pos x="T4" y="T5"/>
                </a:cxn>
              </a:cxnLst>
              <a:rect l="0" t="0" r="r" b="b"/>
              <a:pathLst>
                <a:path w="3" h="2">
                  <a:moveTo>
                    <a:pt x="1" y="0"/>
                  </a:moveTo>
                  <a:cubicBezTo>
                    <a:pt x="2" y="1"/>
                    <a:pt x="3" y="2"/>
                    <a:pt x="2" y="2"/>
                  </a:cubicBezTo>
                  <a:cubicBezTo>
                    <a:pt x="1" y="2"/>
                    <a:pt x="0" y="1"/>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0" name="Freeform 43">
              <a:extLst>
                <a:ext uri="{FF2B5EF4-FFF2-40B4-BE49-F238E27FC236}">
                  <a16:creationId xmlns:a16="http://schemas.microsoft.com/office/drawing/2014/main" id="{8D0908BF-327D-FE51-06CF-A3072D761E8F}"/>
                </a:ext>
              </a:extLst>
            </p:cNvPr>
            <p:cNvSpPr>
              <a:spLocks/>
            </p:cNvSpPr>
            <p:nvPr/>
          </p:nvSpPr>
          <p:spPr bwMode="auto">
            <a:xfrm rot="5400000">
              <a:off x="11194111" y="860614"/>
              <a:ext cx="143559" cy="75075"/>
            </a:xfrm>
            <a:custGeom>
              <a:avLst/>
              <a:gdLst>
                <a:gd name="T0" fmla="*/ 28 w 44"/>
                <a:gd name="T1" fmla="*/ 0 h 25"/>
                <a:gd name="T2" fmla="*/ 25 w 44"/>
                <a:gd name="T3" fmla="*/ 25 h 25"/>
                <a:gd name="T4" fmla="*/ 28 w 44"/>
                <a:gd name="T5" fmla="*/ 0 h 25"/>
              </a:gdLst>
              <a:ahLst/>
              <a:cxnLst>
                <a:cxn ang="0">
                  <a:pos x="T0" y="T1"/>
                </a:cxn>
                <a:cxn ang="0">
                  <a:pos x="T2" y="T3"/>
                </a:cxn>
                <a:cxn ang="0">
                  <a:pos x="T4" y="T5"/>
                </a:cxn>
              </a:cxnLst>
              <a:rect l="0" t="0" r="r" b="b"/>
              <a:pathLst>
                <a:path w="44" h="25">
                  <a:moveTo>
                    <a:pt x="28" y="0"/>
                  </a:moveTo>
                  <a:cubicBezTo>
                    <a:pt x="44" y="2"/>
                    <a:pt x="38" y="22"/>
                    <a:pt x="25" y="25"/>
                  </a:cubicBezTo>
                  <a:cubicBezTo>
                    <a:pt x="0" y="25"/>
                    <a:pt x="9" y="5"/>
                    <a:pt x="2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1" name="Freeform 51">
              <a:extLst>
                <a:ext uri="{FF2B5EF4-FFF2-40B4-BE49-F238E27FC236}">
                  <a16:creationId xmlns:a16="http://schemas.microsoft.com/office/drawing/2014/main" id="{02586D4E-D5CD-1D62-6D85-1D18F1F7C8A8}"/>
                </a:ext>
              </a:extLst>
            </p:cNvPr>
            <p:cNvSpPr>
              <a:spLocks/>
            </p:cNvSpPr>
            <p:nvPr/>
          </p:nvSpPr>
          <p:spPr bwMode="auto">
            <a:xfrm rot="5400000">
              <a:off x="11167080" y="1015030"/>
              <a:ext cx="115202" cy="90579"/>
            </a:xfrm>
            <a:custGeom>
              <a:avLst/>
              <a:gdLst>
                <a:gd name="T0" fmla="*/ 19 w 35"/>
                <a:gd name="T1" fmla="*/ 0 h 30"/>
                <a:gd name="T2" fmla="*/ 33 w 35"/>
                <a:gd name="T3" fmla="*/ 15 h 30"/>
                <a:gd name="T4" fmla="*/ 25 w 35"/>
                <a:gd name="T5" fmla="*/ 19 h 30"/>
                <a:gd name="T6" fmla="*/ 19 w 35"/>
                <a:gd name="T7" fmla="*/ 0 h 30"/>
              </a:gdLst>
              <a:ahLst/>
              <a:cxnLst>
                <a:cxn ang="0">
                  <a:pos x="T0" y="T1"/>
                </a:cxn>
                <a:cxn ang="0">
                  <a:pos x="T2" y="T3"/>
                </a:cxn>
                <a:cxn ang="0">
                  <a:pos x="T4" y="T5"/>
                </a:cxn>
                <a:cxn ang="0">
                  <a:pos x="T6" y="T7"/>
                </a:cxn>
              </a:cxnLst>
              <a:rect l="0" t="0" r="r" b="b"/>
              <a:pathLst>
                <a:path w="35" h="30">
                  <a:moveTo>
                    <a:pt x="19" y="0"/>
                  </a:moveTo>
                  <a:cubicBezTo>
                    <a:pt x="26" y="0"/>
                    <a:pt x="35" y="8"/>
                    <a:pt x="33" y="15"/>
                  </a:cubicBezTo>
                  <a:cubicBezTo>
                    <a:pt x="30" y="12"/>
                    <a:pt x="27" y="17"/>
                    <a:pt x="25" y="19"/>
                  </a:cubicBezTo>
                  <a:cubicBezTo>
                    <a:pt x="7" y="30"/>
                    <a:pt x="0" y="5"/>
                    <a:pt x="1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2" name="Freeform 52">
              <a:extLst>
                <a:ext uri="{FF2B5EF4-FFF2-40B4-BE49-F238E27FC236}">
                  <a16:creationId xmlns:a16="http://schemas.microsoft.com/office/drawing/2014/main" id="{46D9B989-7FCE-4F67-AFD3-EE15345567C3}"/>
                </a:ext>
              </a:extLst>
            </p:cNvPr>
            <p:cNvSpPr>
              <a:spLocks/>
            </p:cNvSpPr>
            <p:nvPr/>
          </p:nvSpPr>
          <p:spPr bwMode="auto">
            <a:xfrm rot="5400000">
              <a:off x="11164085" y="450599"/>
              <a:ext cx="118747" cy="81603"/>
            </a:xfrm>
            <a:custGeom>
              <a:avLst/>
              <a:gdLst>
                <a:gd name="T0" fmla="*/ 21 w 36"/>
                <a:gd name="T1" fmla="*/ 0 h 27"/>
                <a:gd name="T2" fmla="*/ 22 w 36"/>
                <a:gd name="T3" fmla="*/ 27 h 27"/>
                <a:gd name="T4" fmla="*/ 21 w 36"/>
                <a:gd name="T5" fmla="*/ 0 h 27"/>
              </a:gdLst>
              <a:ahLst/>
              <a:cxnLst>
                <a:cxn ang="0">
                  <a:pos x="T0" y="T1"/>
                </a:cxn>
                <a:cxn ang="0">
                  <a:pos x="T2" y="T3"/>
                </a:cxn>
                <a:cxn ang="0">
                  <a:pos x="T4" y="T5"/>
                </a:cxn>
              </a:cxnLst>
              <a:rect l="0" t="0" r="r" b="b"/>
              <a:pathLst>
                <a:path w="36" h="27">
                  <a:moveTo>
                    <a:pt x="21" y="0"/>
                  </a:moveTo>
                  <a:cubicBezTo>
                    <a:pt x="33" y="3"/>
                    <a:pt x="36" y="23"/>
                    <a:pt x="22" y="27"/>
                  </a:cubicBezTo>
                  <a:cubicBezTo>
                    <a:pt x="3" y="25"/>
                    <a:pt x="0" y="1"/>
                    <a:pt x="2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3" name="Freeform 53">
              <a:extLst>
                <a:ext uri="{FF2B5EF4-FFF2-40B4-BE49-F238E27FC236}">
                  <a16:creationId xmlns:a16="http://schemas.microsoft.com/office/drawing/2014/main" id="{96F645D1-039B-A8D6-6BB0-2808A11EBC74}"/>
                </a:ext>
              </a:extLst>
            </p:cNvPr>
            <p:cNvSpPr>
              <a:spLocks/>
            </p:cNvSpPr>
            <p:nvPr/>
          </p:nvSpPr>
          <p:spPr bwMode="auto">
            <a:xfrm rot="5400000">
              <a:off x="11155166" y="1253803"/>
              <a:ext cx="127608" cy="79154"/>
            </a:xfrm>
            <a:custGeom>
              <a:avLst/>
              <a:gdLst>
                <a:gd name="T0" fmla="*/ 24 w 39"/>
                <a:gd name="T1" fmla="*/ 0 h 26"/>
                <a:gd name="T2" fmla="*/ 20 w 39"/>
                <a:gd name="T3" fmla="*/ 26 h 26"/>
                <a:gd name="T4" fmla="*/ 24 w 39"/>
                <a:gd name="T5" fmla="*/ 0 h 26"/>
              </a:gdLst>
              <a:ahLst/>
              <a:cxnLst>
                <a:cxn ang="0">
                  <a:pos x="T0" y="T1"/>
                </a:cxn>
                <a:cxn ang="0">
                  <a:pos x="T2" y="T3"/>
                </a:cxn>
                <a:cxn ang="0">
                  <a:pos x="T4" y="T5"/>
                </a:cxn>
              </a:cxnLst>
              <a:rect l="0" t="0" r="r" b="b"/>
              <a:pathLst>
                <a:path w="39" h="26">
                  <a:moveTo>
                    <a:pt x="24" y="0"/>
                  </a:moveTo>
                  <a:cubicBezTo>
                    <a:pt x="39" y="3"/>
                    <a:pt x="36" y="26"/>
                    <a:pt x="20" y="26"/>
                  </a:cubicBezTo>
                  <a:cubicBezTo>
                    <a:pt x="0" y="18"/>
                    <a:pt x="3" y="3"/>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4" name="Freeform 54">
              <a:extLst>
                <a:ext uri="{FF2B5EF4-FFF2-40B4-BE49-F238E27FC236}">
                  <a16:creationId xmlns:a16="http://schemas.microsoft.com/office/drawing/2014/main" id="{0B9E8DEE-1D39-F724-8818-CA6E4D7397B2}"/>
                </a:ext>
              </a:extLst>
            </p:cNvPr>
            <p:cNvSpPr>
              <a:spLocks/>
            </p:cNvSpPr>
            <p:nvPr/>
          </p:nvSpPr>
          <p:spPr bwMode="auto">
            <a:xfrm rot="5400000">
              <a:off x="11141013" y="614227"/>
              <a:ext cx="134697" cy="105266"/>
            </a:xfrm>
            <a:custGeom>
              <a:avLst/>
              <a:gdLst>
                <a:gd name="T0" fmla="*/ 28 w 41"/>
                <a:gd name="T1" fmla="*/ 2 h 35"/>
                <a:gd name="T2" fmla="*/ 40 w 41"/>
                <a:gd name="T3" fmla="*/ 21 h 35"/>
                <a:gd name="T4" fmla="*/ 28 w 41"/>
                <a:gd name="T5" fmla="*/ 2 h 35"/>
              </a:gdLst>
              <a:ahLst/>
              <a:cxnLst>
                <a:cxn ang="0">
                  <a:pos x="T0" y="T1"/>
                </a:cxn>
                <a:cxn ang="0">
                  <a:pos x="T2" y="T3"/>
                </a:cxn>
                <a:cxn ang="0">
                  <a:pos x="T4" y="T5"/>
                </a:cxn>
              </a:cxnLst>
              <a:rect l="0" t="0" r="r" b="b"/>
              <a:pathLst>
                <a:path w="41" h="35">
                  <a:moveTo>
                    <a:pt x="28" y="2"/>
                  </a:moveTo>
                  <a:cubicBezTo>
                    <a:pt x="37" y="0"/>
                    <a:pt x="41" y="13"/>
                    <a:pt x="40" y="21"/>
                  </a:cubicBezTo>
                  <a:cubicBezTo>
                    <a:pt x="22" y="35"/>
                    <a:pt x="0" y="10"/>
                    <a:pt x="28"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5" name="Freeform 55">
              <a:extLst>
                <a:ext uri="{FF2B5EF4-FFF2-40B4-BE49-F238E27FC236}">
                  <a16:creationId xmlns:a16="http://schemas.microsoft.com/office/drawing/2014/main" id="{6BD5BA02-749A-B58B-0074-452F363C82C4}"/>
                </a:ext>
              </a:extLst>
            </p:cNvPr>
            <p:cNvSpPr>
              <a:spLocks/>
            </p:cNvSpPr>
            <p:nvPr/>
          </p:nvSpPr>
          <p:spPr bwMode="auto">
            <a:xfrm rot="5400000">
              <a:off x="11155026" y="1463404"/>
              <a:ext cx="131153" cy="69362"/>
            </a:xfrm>
            <a:custGeom>
              <a:avLst/>
              <a:gdLst>
                <a:gd name="T0" fmla="*/ 24 w 40"/>
                <a:gd name="T1" fmla="*/ 0 h 23"/>
                <a:gd name="T2" fmla="*/ 25 w 40"/>
                <a:gd name="T3" fmla="*/ 23 h 23"/>
                <a:gd name="T4" fmla="*/ 24 w 40"/>
                <a:gd name="T5" fmla="*/ 0 h 23"/>
              </a:gdLst>
              <a:ahLst/>
              <a:cxnLst>
                <a:cxn ang="0">
                  <a:pos x="T0" y="T1"/>
                </a:cxn>
                <a:cxn ang="0">
                  <a:pos x="T2" y="T3"/>
                </a:cxn>
                <a:cxn ang="0">
                  <a:pos x="T4" y="T5"/>
                </a:cxn>
              </a:cxnLst>
              <a:rect l="0" t="0" r="r" b="b"/>
              <a:pathLst>
                <a:path w="40" h="23">
                  <a:moveTo>
                    <a:pt x="24" y="0"/>
                  </a:moveTo>
                  <a:cubicBezTo>
                    <a:pt x="40" y="0"/>
                    <a:pt x="38" y="20"/>
                    <a:pt x="25" y="23"/>
                  </a:cubicBezTo>
                  <a:cubicBezTo>
                    <a:pt x="0" y="22"/>
                    <a:pt x="6" y="3"/>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6" name="Freeform 56">
              <a:extLst>
                <a:ext uri="{FF2B5EF4-FFF2-40B4-BE49-F238E27FC236}">
                  <a16:creationId xmlns:a16="http://schemas.microsoft.com/office/drawing/2014/main" id="{48AB159A-A4D1-BB4E-A7D1-0E96F75A890B}"/>
                </a:ext>
              </a:extLst>
            </p:cNvPr>
            <p:cNvSpPr>
              <a:spLocks/>
            </p:cNvSpPr>
            <p:nvPr/>
          </p:nvSpPr>
          <p:spPr bwMode="auto">
            <a:xfrm rot="5400000">
              <a:off x="11101585" y="2335317"/>
              <a:ext cx="128495" cy="72626"/>
            </a:xfrm>
            <a:custGeom>
              <a:avLst/>
              <a:gdLst>
                <a:gd name="T0" fmla="*/ 21 w 39"/>
                <a:gd name="T1" fmla="*/ 0 h 24"/>
                <a:gd name="T2" fmla="*/ 22 w 39"/>
                <a:gd name="T3" fmla="*/ 24 h 24"/>
                <a:gd name="T4" fmla="*/ 21 w 39"/>
                <a:gd name="T5" fmla="*/ 0 h 24"/>
              </a:gdLst>
              <a:ahLst/>
              <a:cxnLst>
                <a:cxn ang="0">
                  <a:pos x="T0" y="T1"/>
                </a:cxn>
                <a:cxn ang="0">
                  <a:pos x="T2" y="T3"/>
                </a:cxn>
                <a:cxn ang="0">
                  <a:pos x="T4" y="T5"/>
                </a:cxn>
              </a:cxnLst>
              <a:rect l="0" t="0" r="r" b="b"/>
              <a:pathLst>
                <a:path w="39" h="24">
                  <a:moveTo>
                    <a:pt x="21" y="0"/>
                  </a:moveTo>
                  <a:cubicBezTo>
                    <a:pt x="37" y="0"/>
                    <a:pt x="39" y="23"/>
                    <a:pt x="22" y="24"/>
                  </a:cubicBezTo>
                  <a:cubicBezTo>
                    <a:pt x="7" y="22"/>
                    <a:pt x="0" y="5"/>
                    <a:pt x="2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7" name="Freeform 57">
              <a:extLst>
                <a:ext uri="{FF2B5EF4-FFF2-40B4-BE49-F238E27FC236}">
                  <a16:creationId xmlns:a16="http://schemas.microsoft.com/office/drawing/2014/main" id="{986C96DD-64A6-A2BB-C59C-5D720FEF519E}"/>
                </a:ext>
              </a:extLst>
            </p:cNvPr>
            <p:cNvSpPr>
              <a:spLocks/>
            </p:cNvSpPr>
            <p:nvPr/>
          </p:nvSpPr>
          <p:spPr bwMode="auto">
            <a:xfrm rot="5400000">
              <a:off x="11141175" y="1673149"/>
              <a:ext cx="140901" cy="93843"/>
            </a:xfrm>
            <a:custGeom>
              <a:avLst/>
              <a:gdLst>
                <a:gd name="T0" fmla="*/ 27 w 43"/>
                <a:gd name="T1" fmla="*/ 3 h 31"/>
                <a:gd name="T2" fmla="*/ 40 w 43"/>
                <a:gd name="T3" fmla="*/ 23 h 31"/>
                <a:gd name="T4" fmla="*/ 27 w 43"/>
                <a:gd name="T5" fmla="*/ 3 h 31"/>
              </a:gdLst>
              <a:ahLst/>
              <a:cxnLst>
                <a:cxn ang="0">
                  <a:pos x="T0" y="T1"/>
                </a:cxn>
                <a:cxn ang="0">
                  <a:pos x="T2" y="T3"/>
                </a:cxn>
                <a:cxn ang="0">
                  <a:pos x="T4" y="T5"/>
                </a:cxn>
              </a:cxnLst>
              <a:rect l="0" t="0" r="r" b="b"/>
              <a:pathLst>
                <a:path w="43" h="31">
                  <a:moveTo>
                    <a:pt x="27" y="3"/>
                  </a:moveTo>
                  <a:cubicBezTo>
                    <a:pt x="35" y="0"/>
                    <a:pt x="43" y="17"/>
                    <a:pt x="40" y="23"/>
                  </a:cubicBezTo>
                  <a:cubicBezTo>
                    <a:pt x="21" y="31"/>
                    <a:pt x="0" y="15"/>
                    <a:pt x="27" y="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8" name="Freeform 59">
              <a:extLst>
                <a:ext uri="{FF2B5EF4-FFF2-40B4-BE49-F238E27FC236}">
                  <a16:creationId xmlns:a16="http://schemas.microsoft.com/office/drawing/2014/main" id="{62F28977-EDA7-76AE-D865-C5E5A2B81AE3}"/>
                </a:ext>
              </a:extLst>
            </p:cNvPr>
            <p:cNvSpPr>
              <a:spLocks/>
            </p:cNvSpPr>
            <p:nvPr/>
          </p:nvSpPr>
          <p:spPr bwMode="auto">
            <a:xfrm rot="5400000">
              <a:off x="11120625" y="255502"/>
              <a:ext cx="124063" cy="78339"/>
            </a:xfrm>
            <a:custGeom>
              <a:avLst/>
              <a:gdLst>
                <a:gd name="T0" fmla="*/ 22 w 38"/>
                <a:gd name="T1" fmla="*/ 0 h 26"/>
                <a:gd name="T2" fmla="*/ 18 w 38"/>
                <a:gd name="T3" fmla="*/ 26 h 26"/>
                <a:gd name="T4" fmla="*/ 22 w 38"/>
                <a:gd name="T5" fmla="*/ 0 h 26"/>
              </a:gdLst>
              <a:ahLst/>
              <a:cxnLst>
                <a:cxn ang="0">
                  <a:pos x="T0" y="T1"/>
                </a:cxn>
                <a:cxn ang="0">
                  <a:pos x="T2" y="T3"/>
                </a:cxn>
                <a:cxn ang="0">
                  <a:pos x="T4" y="T5"/>
                </a:cxn>
              </a:cxnLst>
              <a:rect l="0" t="0" r="r" b="b"/>
              <a:pathLst>
                <a:path w="38" h="26">
                  <a:moveTo>
                    <a:pt x="22" y="0"/>
                  </a:moveTo>
                  <a:cubicBezTo>
                    <a:pt x="38" y="3"/>
                    <a:pt x="33" y="25"/>
                    <a:pt x="18" y="26"/>
                  </a:cubicBezTo>
                  <a:cubicBezTo>
                    <a:pt x="0" y="20"/>
                    <a:pt x="6" y="3"/>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9" name="Freeform 60">
              <a:extLst>
                <a:ext uri="{FF2B5EF4-FFF2-40B4-BE49-F238E27FC236}">
                  <a16:creationId xmlns:a16="http://schemas.microsoft.com/office/drawing/2014/main" id="{79839F6A-1FEA-1520-ACC2-345AB77D86A4}"/>
                </a:ext>
              </a:extLst>
            </p:cNvPr>
            <p:cNvSpPr>
              <a:spLocks/>
            </p:cNvSpPr>
            <p:nvPr/>
          </p:nvSpPr>
          <p:spPr bwMode="auto">
            <a:xfrm rot="5400000">
              <a:off x="11115856" y="1902943"/>
              <a:ext cx="131153" cy="69362"/>
            </a:xfrm>
            <a:custGeom>
              <a:avLst/>
              <a:gdLst>
                <a:gd name="T0" fmla="*/ 24 w 40"/>
                <a:gd name="T1" fmla="*/ 0 h 23"/>
                <a:gd name="T2" fmla="*/ 25 w 40"/>
                <a:gd name="T3" fmla="*/ 23 h 23"/>
                <a:gd name="T4" fmla="*/ 24 w 40"/>
                <a:gd name="T5" fmla="*/ 0 h 23"/>
              </a:gdLst>
              <a:ahLst/>
              <a:cxnLst>
                <a:cxn ang="0">
                  <a:pos x="T0" y="T1"/>
                </a:cxn>
                <a:cxn ang="0">
                  <a:pos x="T2" y="T3"/>
                </a:cxn>
                <a:cxn ang="0">
                  <a:pos x="T4" y="T5"/>
                </a:cxn>
              </a:cxnLst>
              <a:rect l="0" t="0" r="r" b="b"/>
              <a:pathLst>
                <a:path w="40" h="23">
                  <a:moveTo>
                    <a:pt x="24" y="0"/>
                  </a:moveTo>
                  <a:cubicBezTo>
                    <a:pt x="40" y="0"/>
                    <a:pt x="38" y="20"/>
                    <a:pt x="25" y="23"/>
                  </a:cubicBezTo>
                  <a:cubicBezTo>
                    <a:pt x="0" y="22"/>
                    <a:pt x="6" y="4"/>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0" name="Freeform 61">
              <a:extLst>
                <a:ext uri="{FF2B5EF4-FFF2-40B4-BE49-F238E27FC236}">
                  <a16:creationId xmlns:a16="http://schemas.microsoft.com/office/drawing/2014/main" id="{C72EB1EE-43A0-6EA1-BE80-A8AA46B28F28}"/>
                </a:ext>
              </a:extLst>
            </p:cNvPr>
            <p:cNvSpPr>
              <a:spLocks/>
            </p:cNvSpPr>
            <p:nvPr/>
          </p:nvSpPr>
          <p:spPr bwMode="auto">
            <a:xfrm rot="5400000">
              <a:off x="11082153" y="2137303"/>
              <a:ext cx="137356" cy="99554"/>
            </a:xfrm>
            <a:custGeom>
              <a:avLst/>
              <a:gdLst>
                <a:gd name="T0" fmla="*/ 25 w 42"/>
                <a:gd name="T1" fmla="*/ 1 h 33"/>
                <a:gd name="T2" fmla="*/ 4 w 42"/>
                <a:gd name="T3" fmla="*/ 19 h 33"/>
                <a:gd name="T4" fmla="*/ 25 w 42"/>
                <a:gd name="T5" fmla="*/ 1 h 33"/>
              </a:gdLst>
              <a:ahLst/>
              <a:cxnLst>
                <a:cxn ang="0">
                  <a:pos x="T0" y="T1"/>
                </a:cxn>
                <a:cxn ang="0">
                  <a:pos x="T2" y="T3"/>
                </a:cxn>
                <a:cxn ang="0">
                  <a:pos x="T4" y="T5"/>
                </a:cxn>
              </a:cxnLst>
              <a:rect l="0" t="0" r="r" b="b"/>
              <a:pathLst>
                <a:path w="42" h="33">
                  <a:moveTo>
                    <a:pt x="25" y="1"/>
                  </a:moveTo>
                  <a:cubicBezTo>
                    <a:pt x="42" y="14"/>
                    <a:pt x="15" y="33"/>
                    <a:pt x="4" y="19"/>
                  </a:cubicBezTo>
                  <a:cubicBezTo>
                    <a:pt x="0" y="5"/>
                    <a:pt x="16" y="0"/>
                    <a:pt x="25"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1" name="Freeform 5">
              <a:extLst>
                <a:ext uri="{FF2B5EF4-FFF2-40B4-BE49-F238E27FC236}">
                  <a16:creationId xmlns:a16="http://schemas.microsoft.com/office/drawing/2014/main" id="{3C92FD30-AC44-F8F9-AC4C-042A794192DF}"/>
                </a:ext>
              </a:extLst>
            </p:cNvPr>
            <p:cNvSpPr>
              <a:spLocks/>
            </p:cNvSpPr>
            <p:nvPr/>
          </p:nvSpPr>
          <p:spPr bwMode="auto">
            <a:xfrm rot="5400000">
              <a:off x="11410824" y="2818299"/>
              <a:ext cx="121406" cy="81603"/>
            </a:xfrm>
            <a:custGeom>
              <a:avLst/>
              <a:gdLst>
                <a:gd name="T0" fmla="*/ 20 w 37"/>
                <a:gd name="T1" fmla="*/ 1 h 27"/>
                <a:gd name="T2" fmla="*/ 22 w 37"/>
                <a:gd name="T3" fmla="*/ 27 h 27"/>
                <a:gd name="T4" fmla="*/ 20 w 37"/>
                <a:gd name="T5" fmla="*/ 1 h 27"/>
              </a:gdLst>
              <a:ahLst/>
              <a:cxnLst>
                <a:cxn ang="0">
                  <a:pos x="T0" y="T1"/>
                </a:cxn>
                <a:cxn ang="0">
                  <a:pos x="T2" y="T3"/>
                </a:cxn>
                <a:cxn ang="0">
                  <a:pos x="T4" y="T5"/>
                </a:cxn>
              </a:cxnLst>
              <a:rect l="0" t="0" r="r" b="b"/>
              <a:pathLst>
                <a:path w="37" h="27">
                  <a:moveTo>
                    <a:pt x="20" y="1"/>
                  </a:moveTo>
                  <a:cubicBezTo>
                    <a:pt x="31" y="1"/>
                    <a:pt x="37" y="24"/>
                    <a:pt x="22" y="27"/>
                  </a:cubicBezTo>
                  <a:cubicBezTo>
                    <a:pt x="2" y="27"/>
                    <a:pt x="0" y="0"/>
                    <a:pt x="2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2" name="Freeform 6">
              <a:extLst>
                <a:ext uri="{FF2B5EF4-FFF2-40B4-BE49-F238E27FC236}">
                  <a16:creationId xmlns:a16="http://schemas.microsoft.com/office/drawing/2014/main" id="{BF349AEB-28FF-6D99-4CF3-FE6B104E4366}"/>
                </a:ext>
              </a:extLst>
            </p:cNvPr>
            <p:cNvSpPr>
              <a:spLocks/>
            </p:cNvSpPr>
            <p:nvPr/>
          </p:nvSpPr>
          <p:spPr bwMode="auto">
            <a:xfrm rot="5400000">
              <a:off x="11391700" y="5088176"/>
              <a:ext cx="124063" cy="87315"/>
            </a:xfrm>
            <a:custGeom>
              <a:avLst/>
              <a:gdLst>
                <a:gd name="T0" fmla="*/ 12 w 38"/>
                <a:gd name="T1" fmla="*/ 3 h 29"/>
                <a:gd name="T2" fmla="*/ 15 w 38"/>
                <a:gd name="T3" fmla="*/ 29 h 29"/>
                <a:gd name="T4" fmla="*/ 12 w 38"/>
                <a:gd name="T5" fmla="*/ 3 h 29"/>
              </a:gdLst>
              <a:ahLst/>
              <a:cxnLst>
                <a:cxn ang="0">
                  <a:pos x="T0" y="T1"/>
                </a:cxn>
                <a:cxn ang="0">
                  <a:pos x="T2" y="T3"/>
                </a:cxn>
                <a:cxn ang="0">
                  <a:pos x="T4" y="T5"/>
                </a:cxn>
              </a:cxnLst>
              <a:rect l="0" t="0" r="r" b="b"/>
              <a:pathLst>
                <a:path w="38" h="29">
                  <a:moveTo>
                    <a:pt x="12" y="3"/>
                  </a:moveTo>
                  <a:cubicBezTo>
                    <a:pt x="34" y="0"/>
                    <a:pt x="38" y="26"/>
                    <a:pt x="15" y="29"/>
                  </a:cubicBezTo>
                  <a:cubicBezTo>
                    <a:pt x="4" y="23"/>
                    <a:pt x="0" y="9"/>
                    <a:pt x="12" y="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3" name="Freeform 7">
              <a:extLst>
                <a:ext uri="{FF2B5EF4-FFF2-40B4-BE49-F238E27FC236}">
                  <a16:creationId xmlns:a16="http://schemas.microsoft.com/office/drawing/2014/main" id="{B2A6C37C-3BE9-C8A4-02F7-66F6914D92E4}"/>
                </a:ext>
              </a:extLst>
            </p:cNvPr>
            <p:cNvSpPr>
              <a:spLocks/>
            </p:cNvSpPr>
            <p:nvPr/>
          </p:nvSpPr>
          <p:spPr bwMode="auto">
            <a:xfrm rot="5400000">
              <a:off x="11371127" y="2531128"/>
              <a:ext cx="138242" cy="100371"/>
            </a:xfrm>
            <a:custGeom>
              <a:avLst/>
              <a:gdLst>
                <a:gd name="T0" fmla="*/ 25 w 42"/>
                <a:gd name="T1" fmla="*/ 1 h 33"/>
                <a:gd name="T2" fmla="*/ 4 w 42"/>
                <a:gd name="T3" fmla="*/ 19 h 33"/>
                <a:gd name="T4" fmla="*/ 25 w 42"/>
                <a:gd name="T5" fmla="*/ 1 h 33"/>
              </a:gdLst>
              <a:ahLst/>
              <a:cxnLst>
                <a:cxn ang="0">
                  <a:pos x="T0" y="T1"/>
                </a:cxn>
                <a:cxn ang="0">
                  <a:pos x="T2" y="T3"/>
                </a:cxn>
                <a:cxn ang="0">
                  <a:pos x="T4" y="T5"/>
                </a:cxn>
              </a:cxnLst>
              <a:rect l="0" t="0" r="r" b="b"/>
              <a:pathLst>
                <a:path w="42" h="33">
                  <a:moveTo>
                    <a:pt x="25" y="1"/>
                  </a:moveTo>
                  <a:cubicBezTo>
                    <a:pt x="42" y="14"/>
                    <a:pt x="15" y="33"/>
                    <a:pt x="4" y="19"/>
                  </a:cubicBezTo>
                  <a:cubicBezTo>
                    <a:pt x="0" y="6"/>
                    <a:pt x="15" y="0"/>
                    <a:pt x="25"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 name="Freeform 8">
              <a:extLst>
                <a:ext uri="{FF2B5EF4-FFF2-40B4-BE49-F238E27FC236}">
                  <a16:creationId xmlns:a16="http://schemas.microsoft.com/office/drawing/2014/main" id="{99AA856F-6C5D-5F2D-B5B2-E64E1C61FD4D}"/>
                </a:ext>
              </a:extLst>
            </p:cNvPr>
            <p:cNvSpPr>
              <a:spLocks/>
            </p:cNvSpPr>
            <p:nvPr/>
          </p:nvSpPr>
          <p:spPr bwMode="auto">
            <a:xfrm rot="5400000">
              <a:off x="11401349" y="4735882"/>
              <a:ext cx="131153" cy="88130"/>
            </a:xfrm>
            <a:custGeom>
              <a:avLst/>
              <a:gdLst>
                <a:gd name="T0" fmla="*/ 26 w 40"/>
                <a:gd name="T1" fmla="*/ 0 h 29"/>
                <a:gd name="T2" fmla="*/ 39 w 40"/>
                <a:gd name="T3" fmla="*/ 20 h 29"/>
                <a:gd name="T4" fmla="*/ 26 w 40"/>
                <a:gd name="T5" fmla="*/ 0 h 29"/>
              </a:gdLst>
              <a:ahLst/>
              <a:cxnLst>
                <a:cxn ang="0">
                  <a:pos x="T0" y="T1"/>
                </a:cxn>
                <a:cxn ang="0">
                  <a:pos x="T2" y="T3"/>
                </a:cxn>
                <a:cxn ang="0">
                  <a:pos x="T4" y="T5"/>
                </a:cxn>
              </a:cxnLst>
              <a:rect l="0" t="0" r="r" b="b"/>
              <a:pathLst>
                <a:path w="40" h="29">
                  <a:moveTo>
                    <a:pt x="26" y="0"/>
                  </a:moveTo>
                  <a:cubicBezTo>
                    <a:pt x="34" y="0"/>
                    <a:pt x="40" y="10"/>
                    <a:pt x="39" y="20"/>
                  </a:cubicBezTo>
                  <a:cubicBezTo>
                    <a:pt x="17" y="29"/>
                    <a:pt x="0" y="10"/>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5" name="Freeform 9">
              <a:extLst>
                <a:ext uri="{FF2B5EF4-FFF2-40B4-BE49-F238E27FC236}">
                  <a16:creationId xmlns:a16="http://schemas.microsoft.com/office/drawing/2014/main" id="{F28084AC-E3F5-CF94-0A87-02E2D4126B56}"/>
                </a:ext>
              </a:extLst>
            </p:cNvPr>
            <p:cNvSpPr>
              <a:spLocks/>
            </p:cNvSpPr>
            <p:nvPr/>
          </p:nvSpPr>
          <p:spPr bwMode="auto">
            <a:xfrm rot="5400000">
              <a:off x="11409487" y="4455410"/>
              <a:ext cx="121406" cy="88130"/>
            </a:xfrm>
            <a:custGeom>
              <a:avLst/>
              <a:gdLst>
                <a:gd name="T0" fmla="*/ 18 w 37"/>
                <a:gd name="T1" fmla="*/ 4 h 29"/>
                <a:gd name="T2" fmla="*/ 22 w 37"/>
                <a:gd name="T3" fmla="*/ 29 h 29"/>
                <a:gd name="T4" fmla="*/ 18 w 37"/>
                <a:gd name="T5" fmla="*/ 4 h 29"/>
              </a:gdLst>
              <a:ahLst/>
              <a:cxnLst>
                <a:cxn ang="0">
                  <a:pos x="T0" y="T1"/>
                </a:cxn>
                <a:cxn ang="0">
                  <a:pos x="T2" y="T3"/>
                </a:cxn>
                <a:cxn ang="0">
                  <a:pos x="T4" y="T5"/>
                </a:cxn>
              </a:cxnLst>
              <a:rect l="0" t="0" r="r" b="b"/>
              <a:pathLst>
                <a:path w="37" h="29">
                  <a:moveTo>
                    <a:pt x="18" y="4"/>
                  </a:moveTo>
                  <a:cubicBezTo>
                    <a:pt x="35" y="0"/>
                    <a:pt x="37" y="28"/>
                    <a:pt x="22" y="29"/>
                  </a:cubicBezTo>
                  <a:cubicBezTo>
                    <a:pt x="7" y="28"/>
                    <a:pt x="0" y="14"/>
                    <a:pt x="18" y="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6" name="Freeform 11">
              <a:extLst>
                <a:ext uri="{FF2B5EF4-FFF2-40B4-BE49-F238E27FC236}">
                  <a16:creationId xmlns:a16="http://schemas.microsoft.com/office/drawing/2014/main" id="{7D6AB6C5-0BD9-662B-F855-9497B5F6B2FD}"/>
                </a:ext>
              </a:extLst>
            </p:cNvPr>
            <p:cNvSpPr>
              <a:spLocks/>
            </p:cNvSpPr>
            <p:nvPr/>
          </p:nvSpPr>
          <p:spPr bwMode="auto">
            <a:xfrm rot="5400000">
              <a:off x="11369848" y="4194178"/>
              <a:ext cx="143559" cy="102819"/>
            </a:xfrm>
            <a:custGeom>
              <a:avLst/>
              <a:gdLst>
                <a:gd name="T0" fmla="*/ 31 w 44"/>
                <a:gd name="T1" fmla="*/ 1 h 34"/>
                <a:gd name="T2" fmla="*/ 42 w 44"/>
                <a:gd name="T3" fmla="*/ 19 h 34"/>
                <a:gd name="T4" fmla="*/ 31 w 44"/>
                <a:gd name="T5" fmla="*/ 1 h 34"/>
              </a:gdLst>
              <a:ahLst/>
              <a:cxnLst>
                <a:cxn ang="0">
                  <a:pos x="T0" y="T1"/>
                </a:cxn>
                <a:cxn ang="0">
                  <a:pos x="T2" y="T3"/>
                </a:cxn>
                <a:cxn ang="0">
                  <a:pos x="T4" y="T5"/>
                </a:cxn>
              </a:cxnLst>
              <a:rect l="0" t="0" r="r" b="b"/>
              <a:pathLst>
                <a:path w="44" h="34">
                  <a:moveTo>
                    <a:pt x="31" y="1"/>
                  </a:moveTo>
                  <a:cubicBezTo>
                    <a:pt x="39" y="0"/>
                    <a:pt x="44" y="12"/>
                    <a:pt x="42" y="19"/>
                  </a:cubicBezTo>
                  <a:cubicBezTo>
                    <a:pt x="25" y="34"/>
                    <a:pt x="0" y="8"/>
                    <a:pt x="3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7" name="Freeform 12">
              <a:extLst>
                <a:ext uri="{FF2B5EF4-FFF2-40B4-BE49-F238E27FC236}">
                  <a16:creationId xmlns:a16="http://schemas.microsoft.com/office/drawing/2014/main" id="{B56E1820-7113-FEB5-5F21-185590D5694A}"/>
                </a:ext>
              </a:extLst>
            </p:cNvPr>
            <p:cNvSpPr>
              <a:spLocks/>
            </p:cNvSpPr>
            <p:nvPr/>
          </p:nvSpPr>
          <p:spPr bwMode="auto">
            <a:xfrm rot="5400000">
              <a:off x="11381624" y="3691697"/>
              <a:ext cx="134697" cy="81603"/>
            </a:xfrm>
            <a:custGeom>
              <a:avLst/>
              <a:gdLst>
                <a:gd name="T0" fmla="*/ 22 w 41"/>
                <a:gd name="T1" fmla="*/ 0 h 27"/>
                <a:gd name="T2" fmla="*/ 8 w 41"/>
                <a:gd name="T3" fmla="*/ 20 h 27"/>
                <a:gd name="T4" fmla="*/ 22 w 41"/>
                <a:gd name="T5" fmla="*/ 0 h 27"/>
              </a:gdLst>
              <a:ahLst/>
              <a:cxnLst>
                <a:cxn ang="0">
                  <a:pos x="T0" y="T1"/>
                </a:cxn>
                <a:cxn ang="0">
                  <a:pos x="T2" y="T3"/>
                </a:cxn>
                <a:cxn ang="0">
                  <a:pos x="T4" y="T5"/>
                </a:cxn>
              </a:cxnLst>
              <a:rect l="0" t="0" r="r" b="b"/>
              <a:pathLst>
                <a:path w="41" h="27">
                  <a:moveTo>
                    <a:pt x="22" y="0"/>
                  </a:moveTo>
                  <a:cubicBezTo>
                    <a:pt x="41" y="12"/>
                    <a:pt x="24" y="27"/>
                    <a:pt x="8" y="20"/>
                  </a:cubicBezTo>
                  <a:cubicBezTo>
                    <a:pt x="0" y="7"/>
                    <a:pt x="8" y="0"/>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8" name="Freeform 13">
              <a:extLst>
                <a:ext uri="{FF2B5EF4-FFF2-40B4-BE49-F238E27FC236}">
                  <a16:creationId xmlns:a16="http://schemas.microsoft.com/office/drawing/2014/main" id="{E124D204-586F-6DA8-49BA-5808DCAD45F8}"/>
                </a:ext>
              </a:extLst>
            </p:cNvPr>
            <p:cNvSpPr>
              <a:spLocks/>
            </p:cNvSpPr>
            <p:nvPr/>
          </p:nvSpPr>
          <p:spPr bwMode="auto">
            <a:xfrm rot="5400000">
              <a:off x="11417787" y="3075050"/>
              <a:ext cx="124951" cy="69362"/>
            </a:xfrm>
            <a:custGeom>
              <a:avLst/>
              <a:gdLst>
                <a:gd name="T0" fmla="*/ 26 w 38"/>
                <a:gd name="T1" fmla="*/ 0 h 23"/>
                <a:gd name="T2" fmla="*/ 25 w 38"/>
                <a:gd name="T3" fmla="*/ 23 h 23"/>
                <a:gd name="T4" fmla="*/ 26 w 38"/>
                <a:gd name="T5" fmla="*/ 0 h 23"/>
              </a:gdLst>
              <a:ahLst/>
              <a:cxnLst>
                <a:cxn ang="0">
                  <a:pos x="T0" y="T1"/>
                </a:cxn>
                <a:cxn ang="0">
                  <a:pos x="T2" y="T3"/>
                </a:cxn>
                <a:cxn ang="0">
                  <a:pos x="T4" y="T5"/>
                </a:cxn>
              </a:cxnLst>
              <a:rect l="0" t="0" r="r" b="b"/>
              <a:pathLst>
                <a:path w="38" h="23">
                  <a:moveTo>
                    <a:pt x="26" y="0"/>
                  </a:moveTo>
                  <a:cubicBezTo>
                    <a:pt x="38" y="0"/>
                    <a:pt x="37" y="20"/>
                    <a:pt x="25" y="23"/>
                  </a:cubicBezTo>
                  <a:cubicBezTo>
                    <a:pt x="0" y="23"/>
                    <a:pt x="5" y="1"/>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9" name="Freeform 14">
              <a:extLst>
                <a:ext uri="{FF2B5EF4-FFF2-40B4-BE49-F238E27FC236}">
                  <a16:creationId xmlns:a16="http://schemas.microsoft.com/office/drawing/2014/main" id="{CB36EBB3-C3E1-FCD5-5480-AC32041BC5AC}"/>
                </a:ext>
              </a:extLst>
            </p:cNvPr>
            <p:cNvSpPr>
              <a:spLocks/>
            </p:cNvSpPr>
            <p:nvPr/>
          </p:nvSpPr>
          <p:spPr bwMode="auto">
            <a:xfrm rot="5400000">
              <a:off x="11376729" y="3335597"/>
              <a:ext cx="134697" cy="84866"/>
            </a:xfrm>
            <a:custGeom>
              <a:avLst/>
              <a:gdLst>
                <a:gd name="T0" fmla="*/ 26 w 41"/>
                <a:gd name="T1" fmla="*/ 1 h 28"/>
                <a:gd name="T2" fmla="*/ 39 w 41"/>
                <a:gd name="T3" fmla="*/ 20 h 28"/>
                <a:gd name="T4" fmla="*/ 26 w 41"/>
                <a:gd name="T5" fmla="*/ 1 h 28"/>
              </a:gdLst>
              <a:ahLst/>
              <a:cxnLst>
                <a:cxn ang="0">
                  <a:pos x="T0" y="T1"/>
                </a:cxn>
                <a:cxn ang="0">
                  <a:pos x="T2" y="T3"/>
                </a:cxn>
                <a:cxn ang="0">
                  <a:pos x="T4" y="T5"/>
                </a:cxn>
              </a:cxnLst>
              <a:rect l="0" t="0" r="r" b="b"/>
              <a:pathLst>
                <a:path w="41" h="28">
                  <a:moveTo>
                    <a:pt x="26" y="1"/>
                  </a:moveTo>
                  <a:cubicBezTo>
                    <a:pt x="34" y="0"/>
                    <a:pt x="41" y="12"/>
                    <a:pt x="39" y="20"/>
                  </a:cubicBezTo>
                  <a:cubicBezTo>
                    <a:pt x="17" y="28"/>
                    <a:pt x="0" y="12"/>
                    <a:pt x="26"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0" name="Freeform 16">
              <a:extLst>
                <a:ext uri="{FF2B5EF4-FFF2-40B4-BE49-F238E27FC236}">
                  <a16:creationId xmlns:a16="http://schemas.microsoft.com/office/drawing/2014/main" id="{95523345-4C21-E21A-5C00-6B1E21857503}"/>
                </a:ext>
              </a:extLst>
            </p:cNvPr>
            <p:cNvSpPr>
              <a:spLocks/>
            </p:cNvSpPr>
            <p:nvPr/>
          </p:nvSpPr>
          <p:spPr bwMode="auto">
            <a:xfrm rot="5400000">
              <a:off x="11360464" y="3934729"/>
              <a:ext cx="143559" cy="97107"/>
            </a:xfrm>
            <a:custGeom>
              <a:avLst/>
              <a:gdLst>
                <a:gd name="T0" fmla="*/ 31 w 44"/>
                <a:gd name="T1" fmla="*/ 1 h 32"/>
                <a:gd name="T2" fmla="*/ 43 w 44"/>
                <a:gd name="T3" fmla="*/ 15 h 32"/>
                <a:gd name="T4" fmla="*/ 31 w 44"/>
                <a:gd name="T5" fmla="*/ 1 h 32"/>
              </a:gdLst>
              <a:ahLst/>
              <a:cxnLst>
                <a:cxn ang="0">
                  <a:pos x="T0" y="T1"/>
                </a:cxn>
                <a:cxn ang="0">
                  <a:pos x="T2" y="T3"/>
                </a:cxn>
                <a:cxn ang="0">
                  <a:pos x="T4" y="T5"/>
                </a:cxn>
              </a:cxnLst>
              <a:rect l="0" t="0" r="r" b="b"/>
              <a:pathLst>
                <a:path w="44" h="32">
                  <a:moveTo>
                    <a:pt x="31" y="1"/>
                  </a:moveTo>
                  <a:cubicBezTo>
                    <a:pt x="40" y="0"/>
                    <a:pt x="44" y="8"/>
                    <a:pt x="43" y="15"/>
                  </a:cubicBezTo>
                  <a:cubicBezTo>
                    <a:pt x="29" y="32"/>
                    <a:pt x="0" y="6"/>
                    <a:pt x="3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 name="Freeform 17">
              <a:extLst>
                <a:ext uri="{FF2B5EF4-FFF2-40B4-BE49-F238E27FC236}">
                  <a16:creationId xmlns:a16="http://schemas.microsoft.com/office/drawing/2014/main" id="{8A9C73AC-25CC-E375-06A1-95BCEB7E426F}"/>
                </a:ext>
              </a:extLst>
            </p:cNvPr>
            <p:cNvSpPr>
              <a:spLocks/>
            </p:cNvSpPr>
            <p:nvPr/>
          </p:nvSpPr>
          <p:spPr bwMode="auto">
            <a:xfrm rot="5400000">
              <a:off x="11395443" y="5347417"/>
              <a:ext cx="94821" cy="69362"/>
            </a:xfrm>
            <a:custGeom>
              <a:avLst/>
              <a:gdLst>
                <a:gd name="T0" fmla="*/ 13 w 29"/>
                <a:gd name="T1" fmla="*/ 0 h 23"/>
                <a:gd name="T2" fmla="*/ 13 w 29"/>
                <a:gd name="T3" fmla="*/ 23 h 23"/>
                <a:gd name="T4" fmla="*/ 13 w 29"/>
                <a:gd name="T5" fmla="*/ 0 h 23"/>
              </a:gdLst>
              <a:ahLst/>
              <a:cxnLst>
                <a:cxn ang="0">
                  <a:pos x="T0" y="T1"/>
                </a:cxn>
                <a:cxn ang="0">
                  <a:pos x="T2" y="T3"/>
                </a:cxn>
                <a:cxn ang="0">
                  <a:pos x="T4" y="T5"/>
                </a:cxn>
              </a:cxnLst>
              <a:rect l="0" t="0" r="r" b="b"/>
              <a:pathLst>
                <a:path w="29" h="23">
                  <a:moveTo>
                    <a:pt x="13" y="0"/>
                  </a:moveTo>
                  <a:cubicBezTo>
                    <a:pt x="27" y="0"/>
                    <a:pt x="29" y="22"/>
                    <a:pt x="13" y="23"/>
                  </a:cubicBezTo>
                  <a:cubicBezTo>
                    <a:pt x="2" y="22"/>
                    <a:pt x="0" y="2"/>
                    <a:pt x="1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2" name="Freeform 21">
              <a:extLst>
                <a:ext uri="{FF2B5EF4-FFF2-40B4-BE49-F238E27FC236}">
                  <a16:creationId xmlns:a16="http://schemas.microsoft.com/office/drawing/2014/main" id="{0852A279-3862-B8A3-23BB-40558B5B1352}"/>
                </a:ext>
              </a:extLst>
            </p:cNvPr>
            <p:cNvSpPr>
              <a:spLocks/>
            </p:cNvSpPr>
            <p:nvPr/>
          </p:nvSpPr>
          <p:spPr bwMode="auto">
            <a:xfrm rot="5400000">
              <a:off x="11343434" y="5658571"/>
              <a:ext cx="140901" cy="102819"/>
            </a:xfrm>
            <a:custGeom>
              <a:avLst/>
              <a:gdLst>
                <a:gd name="T0" fmla="*/ 24 w 43"/>
                <a:gd name="T1" fmla="*/ 0 h 34"/>
                <a:gd name="T2" fmla="*/ 14 w 43"/>
                <a:gd name="T3" fmla="*/ 23 h 34"/>
                <a:gd name="T4" fmla="*/ 24 w 43"/>
                <a:gd name="T5" fmla="*/ 0 h 34"/>
              </a:gdLst>
              <a:ahLst/>
              <a:cxnLst>
                <a:cxn ang="0">
                  <a:pos x="T0" y="T1"/>
                </a:cxn>
                <a:cxn ang="0">
                  <a:pos x="T2" y="T3"/>
                </a:cxn>
                <a:cxn ang="0">
                  <a:pos x="T4" y="T5"/>
                </a:cxn>
              </a:cxnLst>
              <a:rect l="0" t="0" r="r" b="b"/>
              <a:pathLst>
                <a:path w="43" h="34">
                  <a:moveTo>
                    <a:pt x="24" y="0"/>
                  </a:moveTo>
                  <a:cubicBezTo>
                    <a:pt x="43" y="3"/>
                    <a:pt x="28" y="34"/>
                    <a:pt x="14" y="23"/>
                  </a:cubicBezTo>
                  <a:cubicBezTo>
                    <a:pt x="0" y="28"/>
                    <a:pt x="4" y="5"/>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3" name="Freeform 25">
              <a:extLst>
                <a:ext uri="{FF2B5EF4-FFF2-40B4-BE49-F238E27FC236}">
                  <a16:creationId xmlns:a16="http://schemas.microsoft.com/office/drawing/2014/main" id="{6B3DDF95-9C4E-4D0E-E5E8-814599AA3592}"/>
                </a:ext>
              </a:extLst>
            </p:cNvPr>
            <p:cNvSpPr>
              <a:spLocks/>
            </p:cNvSpPr>
            <p:nvPr/>
          </p:nvSpPr>
          <p:spPr bwMode="auto">
            <a:xfrm rot="5400000">
              <a:off x="11324095" y="6423833"/>
              <a:ext cx="134697" cy="93843"/>
            </a:xfrm>
            <a:custGeom>
              <a:avLst/>
              <a:gdLst>
                <a:gd name="T0" fmla="*/ 23 w 41"/>
                <a:gd name="T1" fmla="*/ 0 h 31"/>
                <a:gd name="T2" fmla="*/ 17 w 41"/>
                <a:gd name="T3" fmla="*/ 25 h 31"/>
                <a:gd name="T4" fmla="*/ 23 w 41"/>
                <a:gd name="T5" fmla="*/ 0 h 31"/>
              </a:gdLst>
              <a:ahLst/>
              <a:cxnLst>
                <a:cxn ang="0">
                  <a:pos x="T0" y="T1"/>
                </a:cxn>
                <a:cxn ang="0">
                  <a:pos x="T2" y="T3"/>
                </a:cxn>
                <a:cxn ang="0">
                  <a:pos x="T4" y="T5"/>
                </a:cxn>
              </a:cxnLst>
              <a:rect l="0" t="0" r="r" b="b"/>
              <a:pathLst>
                <a:path w="41" h="31">
                  <a:moveTo>
                    <a:pt x="23" y="0"/>
                  </a:moveTo>
                  <a:cubicBezTo>
                    <a:pt x="40" y="1"/>
                    <a:pt x="41" y="31"/>
                    <a:pt x="17" y="25"/>
                  </a:cubicBezTo>
                  <a:cubicBezTo>
                    <a:pt x="0" y="7"/>
                    <a:pt x="17" y="4"/>
                    <a:pt x="2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4" name="Freeform 29">
              <a:extLst>
                <a:ext uri="{FF2B5EF4-FFF2-40B4-BE49-F238E27FC236}">
                  <a16:creationId xmlns:a16="http://schemas.microsoft.com/office/drawing/2014/main" id="{532C81E1-5831-91E3-D109-64FA7270D338}"/>
                </a:ext>
              </a:extLst>
            </p:cNvPr>
            <p:cNvSpPr>
              <a:spLocks/>
            </p:cNvSpPr>
            <p:nvPr/>
          </p:nvSpPr>
          <p:spPr bwMode="auto">
            <a:xfrm rot="5400000">
              <a:off x="11324317" y="5897278"/>
              <a:ext cx="118747" cy="120771"/>
            </a:xfrm>
            <a:custGeom>
              <a:avLst/>
              <a:gdLst>
                <a:gd name="T0" fmla="*/ 16 w 36"/>
                <a:gd name="T1" fmla="*/ 4 h 40"/>
                <a:gd name="T2" fmla="*/ 34 w 36"/>
                <a:gd name="T3" fmla="*/ 15 h 40"/>
                <a:gd name="T4" fmla="*/ 16 w 36"/>
                <a:gd name="T5" fmla="*/ 4 h 40"/>
              </a:gdLst>
              <a:ahLst/>
              <a:cxnLst>
                <a:cxn ang="0">
                  <a:pos x="T0" y="T1"/>
                </a:cxn>
                <a:cxn ang="0">
                  <a:pos x="T2" y="T3"/>
                </a:cxn>
                <a:cxn ang="0">
                  <a:pos x="T4" y="T5"/>
                </a:cxn>
              </a:cxnLst>
              <a:rect l="0" t="0" r="r" b="b"/>
              <a:pathLst>
                <a:path w="36" h="40">
                  <a:moveTo>
                    <a:pt x="16" y="4"/>
                  </a:moveTo>
                  <a:cubicBezTo>
                    <a:pt x="36" y="5"/>
                    <a:pt x="33" y="0"/>
                    <a:pt x="34" y="15"/>
                  </a:cubicBezTo>
                  <a:cubicBezTo>
                    <a:pt x="34" y="40"/>
                    <a:pt x="0" y="22"/>
                    <a:pt x="16" y="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5" name="Freeform 31">
              <a:extLst>
                <a:ext uri="{FF2B5EF4-FFF2-40B4-BE49-F238E27FC236}">
                  <a16:creationId xmlns:a16="http://schemas.microsoft.com/office/drawing/2014/main" id="{06195A56-C970-7F84-FF5B-370885037381}"/>
                </a:ext>
              </a:extLst>
            </p:cNvPr>
            <p:cNvSpPr>
              <a:spLocks/>
            </p:cNvSpPr>
            <p:nvPr/>
          </p:nvSpPr>
          <p:spPr bwMode="auto">
            <a:xfrm rot="5400000">
              <a:off x="11356013" y="6183127"/>
              <a:ext cx="131153" cy="72626"/>
            </a:xfrm>
            <a:custGeom>
              <a:avLst/>
              <a:gdLst>
                <a:gd name="T0" fmla="*/ 24 w 40"/>
                <a:gd name="T1" fmla="*/ 0 h 24"/>
                <a:gd name="T2" fmla="*/ 25 w 40"/>
                <a:gd name="T3" fmla="*/ 24 h 24"/>
                <a:gd name="T4" fmla="*/ 24 w 40"/>
                <a:gd name="T5" fmla="*/ 0 h 24"/>
              </a:gdLst>
              <a:ahLst/>
              <a:cxnLst>
                <a:cxn ang="0">
                  <a:pos x="T0" y="T1"/>
                </a:cxn>
                <a:cxn ang="0">
                  <a:pos x="T2" y="T3"/>
                </a:cxn>
                <a:cxn ang="0">
                  <a:pos x="T4" y="T5"/>
                </a:cxn>
              </a:cxnLst>
              <a:rect l="0" t="0" r="r" b="b"/>
              <a:pathLst>
                <a:path w="40" h="24">
                  <a:moveTo>
                    <a:pt x="24" y="0"/>
                  </a:moveTo>
                  <a:cubicBezTo>
                    <a:pt x="40" y="0"/>
                    <a:pt x="38" y="20"/>
                    <a:pt x="25" y="24"/>
                  </a:cubicBezTo>
                  <a:cubicBezTo>
                    <a:pt x="0" y="22"/>
                    <a:pt x="6" y="4"/>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6" name="Freeform 32">
              <a:extLst>
                <a:ext uri="{FF2B5EF4-FFF2-40B4-BE49-F238E27FC236}">
                  <a16:creationId xmlns:a16="http://schemas.microsoft.com/office/drawing/2014/main" id="{C254DEB6-47A6-1FAD-EFBC-A109AFCF3E87}"/>
                </a:ext>
              </a:extLst>
            </p:cNvPr>
            <p:cNvSpPr>
              <a:spLocks/>
            </p:cNvSpPr>
            <p:nvPr/>
          </p:nvSpPr>
          <p:spPr bwMode="auto">
            <a:xfrm rot="5400000">
              <a:off x="11104198" y="3296179"/>
              <a:ext cx="144445" cy="106083"/>
            </a:xfrm>
            <a:custGeom>
              <a:avLst/>
              <a:gdLst>
                <a:gd name="T0" fmla="*/ 28 w 44"/>
                <a:gd name="T1" fmla="*/ 0 h 35"/>
                <a:gd name="T2" fmla="*/ 42 w 44"/>
                <a:gd name="T3" fmla="*/ 21 h 35"/>
                <a:gd name="T4" fmla="*/ 28 w 44"/>
                <a:gd name="T5" fmla="*/ 0 h 35"/>
              </a:gdLst>
              <a:ahLst/>
              <a:cxnLst>
                <a:cxn ang="0">
                  <a:pos x="T0" y="T1"/>
                </a:cxn>
                <a:cxn ang="0">
                  <a:pos x="T2" y="T3"/>
                </a:cxn>
                <a:cxn ang="0">
                  <a:pos x="T4" y="T5"/>
                </a:cxn>
              </a:cxnLst>
              <a:rect l="0" t="0" r="r" b="b"/>
              <a:pathLst>
                <a:path w="44" h="35">
                  <a:moveTo>
                    <a:pt x="28" y="0"/>
                  </a:moveTo>
                  <a:cubicBezTo>
                    <a:pt x="36" y="1"/>
                    <a:pt x="44" y="12"/>
                    <a:pt x="42" y="21"/>
                  </a:cubicBezTo>
                  <a:cubicBezTo>
                    <a:pt x="23" y="35"/>
                    <a:pt x="0" y="7"/>
                    <a:pt x="2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7" name="Freeform 33">
              <a:extLst>
                <a:ext uri="{FF2B5EF4-FFF2-40B4-BE49-F238E27FC236}">
                  <a16:creationId xmlns:a16="http://schemas.microsoft.com/office/drawing/2014/main" id="{FD971EB9-DCF8-5D25-7A37-12BCA9521030}"/>
                </a:ext>
              </a:extLst>
            </p:cNvPr>
            <p:cNvSpPr>
              <a:spLocks/>
            </p:cNvSpPr>
            <p:nvPr/>
          </p:nvSpPr>
          <p:spPr bwMode="auto">
            <a:xfrm rot="5400000">
              <a:off x="11134111" y="4387490"/>
              <a:ext cx="151535" cy="75075"/>
            </a:xfrm>
            <a:custGeom>
              <a:avLst/>
              <a:gdLst>
                <a:gd name="T0" fmla="*/ 23 w 46"/>
                <a:gd name="T1" fmla="*/ 0 h 25"/>
                <a:gd name="T2" fmla="*/ 29 w 46"/>
                <a:gd name="T3" fmla="*/ 25 h 25"/>
                <a:gd name="T4" fmla="*/ 23 w 46"/>
                <a:gd name="T5" fmla="*/ 0 h 25"/>
              </a:gdLst>
              <a:ahLst/>
              <a:cxnLst>
                <a:cxn ang="0">
                  <a:pos x="T0" y="T1"/>
                </a:cxn>
                <a:cxn ang="0">
                  <a:pos x="T2" y="T3"/>
                </a:cxn>
                <a:cxn ang="0">
                  <a:pos x="T4" y="T5"/>
                </a:cxn>
              </a:cxnLst>
              <a:rect l="0" t="0" r="r" b="b"/>
              <a:pathLst>
                <a:path w="46" h="25">
                  <a:moveTo>
                    <a:pt x="23" y="0"/>
                  </a:moveTo>
                  <a:cubicBezTo>
                    <a:pt x="32" y="1"/>
                    <a:pt x="46" y="21"/>
                    <a:pt x="29" y="25"/>
                  </a:cubicBezTo>
                  <a:cubicBezTo>
                    <a:pt x="10" y="23"/>
                    <a:pt x="0" y="9"/>
                    <a:pt x="2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8" name="Freeform 34">
              <a:extLst>
                <a:ext uri="{FF2B5EF4-FFF2-40B4-BE49-F238E27FC236}">
                  <a16:creationId xmlns:a16="http://schemas.microsoft.com/office/drawing/2014/main" id="{E4C90E3E-ED37-6B86-7E32-18FE142BE1B4}"/>
                </a:ext>
              </a:extLst>
            </p:cNvPr>
            <p:cNvSpPr>
              <a:spLocks/>
            </p:cNvSpPr>
            <p:nvPr/>
          </p:nvSpPr>
          <p:spPr bwMode="auto">
            <a:xfrm rot="5400000">
              <a:off x="11138041" y="5384813"/>
              <a:ext cx="134697" cy="84051"/>
            </a:xfrm>
            <a:custGeom>
              <a:avLst/>
              <a:gdLst>
                <a:gd name="T0" fmla="*/ 22 w 41"/>
                <a:gd name="T1" fmla="*/ 0 h 28"/>
                <a:gd name="T2" fmla="*/ 8 w 41"/>
                <a:gd name="T3" fmla="*/ 21 h 28"/>
                <a:gd name="T4" fmla="*/ 22 w 41"/>
                <a:gd name="T5" fmla="*/ 0 h 28"/>
              </a:gdLst>
              <a:ahLst/>
              <a:cxnLst>
                <a:cxn ang="0">
                  <a:pos x="T0" y="T1"/>
                </a:cxn>
                <a:cxn ang="0">
                  <a:pos x="T2" y="T3"/>
                </a:cxn>
                <a:cxn ang="0">
                  <a:pos x="T4" y="T5"/>
                </a:cxn>
              </a:cxnLst>
              <a:rect l="0" t="0" r="r" b="b"/>
              <a:pathLst>
                <a:path w="41" h="28">
                  <a:moveTo>
                    <a:pt x="22" y="0"/>
                  </a:moveTo>
                  <a:cubicBezTo>
                    <a:pt x="41" y="13"/>
                    <a:pt x="24" y="28"/>
                    <a:pt x="8" y="21"/>
                  </a:cubicBezTo>
                  <a:cubicBezTo>
                    <a:pt x="0" y="8"/>
                    <a:pt x="8" y="0"/>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9" name="Freeform 35">
              <a:extLst>
                <a:ext uri="{FF2B5EF4-FFF2-40B4-BE49-F238E27FC236}">
                  <a16:creationId xmlns:a16="http://schemas.microsoft.com/office/drawing/2014/main" id="{F23DEE47-5A86-5C47-E7B9-00DB8333B8C1}"/>
                </a:ext>
              </a:extLst>
            </p:cNvPr>
            <p:cNvSpPr>
              <a:spLocks/>
            </p:cNvSpPr>
            <p:nvPr/>
          </p:nvSpPr>
          <p:spPr bwMode="auto">
            <a:xfrm rot="5400000">
              <a:off x="11133693" y="4595717"/>
              <a:ext cx="131153" cy="84866"/>
            </a:xfrm>
            <a:custGeom>
              <a:avLst/>
              <a:gdLst>
                <a:gd name="T0" fmla="*/ 27 w 40"/>
                <a:gd name="T1" fmla="*/ 1 h 28"/>
                <a:gd name="T2" fmla="*/ 38 w 40"/>
                <a:gd name="T3" fmla="*/ 17 h 28"/>
                <a:gd name="T4" fmla="*/ 27 w 40"/>
                <a:gd name="T5" fmla="*/ 1 h 28"/>
              </a:gdLst>
              <a:ahLst/>
              <a:cxnLst>
                <a:cxn ang="0">
                  <a:pos x="T0" y="T1"/>
                </a:cxn>
                <a:cxn ang="0">
                  <a:pos x="T2" y="T3"/>
                </a:cxn>
                <a:cxn ang="0">
                  <a:pos x="T4" y="T5"/>
                </a:cxn>
              </a:cxnLst>
              <a:rect l="0" t="0" r="r" b="b"/>
              <a:pathLst>
                <a:path w="40" h="28">
                  <a:moveTo>
                    <a:pt x="27" y="1"/>
                  </a:moveTo>
                  <a:cubicBezTo>
                    <a:pt x="35" y="0"/>
                    <a:pt x="40" y="10"/>
                    <a:pt x="38" y="17"/>
                  </a:cubicBezTo>
                  <a:cubicBezTo>
                    <a:pt x="17" y="28"/>
                    <a:pt x="0" y="7"/>
                    <a:pt x="27"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0" name="Freeform 36">
              <a:extLst>
                <a:ext uri="{FF2B5EF4-FFF2-40B4-BE49-F238E27FC236}">
                  <a16:creationId xmlns:a16="http://schemas.microsoft.com/office/drawing/2014/main" id="{FA4EE92B-EDB4-FEA8-66D0-EDDAF866975B}"/>
                </a:ext>
              </a:extLst>
            </p:cNvPr>
            <p:cNvSpPr>
              <a:spLocks/>
            </p:cNvSpPr>
            <p:nvPr/>
          </p:nvSpPr>
          <p:spPr bwMode="auto">
            <a:xfrm rot="5400000">
              <a:off x="11105830" y="6046702"/>
              <a:ext cx="144445" cy="102819"/>
            </a:xfrm>
            <a:custGeom>
              <a:avLst/>
              <a:gdLst>
                <a:gd name="T0" fmla="*/ 31 w 44"/>
                <a:gd name="T1" fmla="*/ 1 h 34"/>
                <a:gd name="T2" fmla="*/ 25 w 44"/>
                <a:gd name="T3" fmla="*/ 22 h 34"/>
                <a:gd name="T4" fmla="*/ 31 w 44"/>
                <a:gd name="T5" fmla="*/ 1 h 34"/>
              </a:gdLst>
              <a:ahLst/>
              <a:cxnLst>
                <a:cxn ang="0">
                  <a:pos x="T0" y="T1"/>
                </a:cxn>
                <a:cxn ang="0">
                  <a:pos x="T2" y="T3"/>
                </a:cxn>
                <a:cxn ang="0">
                  <a:pos x="T4" y="T5"/>
                </a:cxn>
              </a:cxnLst>
              <a:rect l="0" t="0" r="r" b="b"/>
              <a:pathLst>
                <a:path w="44" h="34">
                  <a:moveTo>
                    <a:pt x="31" y="1"/>
                  </a:moveTo>
                  <a:cubicBezTo>
                    <a:pt x="44" y="3"/>
                    <a:pt x="38" y="34"/>
                    <a:pt x="25" y="22"/>
                  </a:cubicBezTo>
                  <a:cubicBezTo>
                    <a:pt x="0" y="28"/>
                    <a:pt x="14" y="0"/>
                    <a:pt x="3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1" name="Freeform 37">
              <a:extLst>
                <a:ext uri="{FF2B5EF4-FFF2-40B4-BE49-F238E27FC236}">
                  <a16:creationId xmlns:a16="http://schemas.microsoft.com/office/drawing/2014/main" id="{EFCE34CA-BD64-4C2E-396C-38D82EE0ADBD}"/>
                </a:ext>
              </a:extLst>
            </p:cNvPr>
            <p:cNvSpPr>
              <a:spLocks/>
            </p:cNvSpPr>
            <p:nvPr/>
          </p:nvSpPr>
          <p:spPr bwMode="auto">
            <a:xfrm rot="5400000">
              <a:off x="11117596" y="3060239"/>
              <a:ext cx="115202" cy="121588"/>
            </a:xfrm>
            <a:custGeom>
              <a:avLst/>
              <a:gdLst>
                <a:gd name="T0" fmla="*/ 16 w 35"/>
                <a:gd name="T1" fmla="*/ 4 h 40"/>
                <a:gd name="T2" fmla="*/ 33 w 35"/>
                <a:gd name="T3" fmla="*/ 15 h 40"/>
                <a:gd name="T4" fmla="*/ 16 w 35"/>
                <a:gd name="T5" fmla="*/ 4 h 40"/>
              </a:gdLst>
              <a:ahLst/>
              <a:cxnLst>
                <a:cxn ang="0">
                  <a:pos x="T0" y="T1"/>
                </a:cxn>
                <a:cxn ang="0">
                  <a:pos x="T2" y="T3"/>
                </a:cxn>
                <a:cxn ang="0">
                  <a:pos x="T4" y="T5"/>
                </a:cxn>
              </a:cxnLst>
              <a:rect l="0" t="0" r="r" b="b"/>
              <a:pathLst>
                <a:path w="35" h="40">
                  <a:moveTo>
                    <a:pt x="16" y="4"/>
                  </a:moveTo>
                  <a:cubicBezTo>
                    <a:pt x="35" y="4"/>
                    <a:pt x="32" y="0"/>
                    <a:pt x="33" y="15"/>
                  </a:cubicBezTo>
                  <a:cubicBezTo>
                    <a:pt x="34" y="40"/>
                    <a:pt x="0" y="22"/>
                    <a:pt x="16" y="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2" name="Freeform 38">
              <a:extLst>
                <a:ext uri="{FF2B5EF4-FFF2-40B4-BE49-F238E27FC236}">
                  <a16:creationId xmlns:a16="http://schemas.microsoft.com/office/drawing/2014/main" id="{84800EBA-0F40-9FBE-86CA-DFFE69516053}"/>
                </a:ext>
              </a:extLst>
            </p:cNvPr>
            <p:cNvSpPr>
              <a:spLocks/>
            </p:cNvSpPr>
            <p:nvPr/>
          </p:nvSpPr>
          <p:spPr bwMode="auto">
            <a:xfrm rot="5400000">
              <a:off x="11125265" y="4900335"/>
              <a:ext cx="127608" cy="69362"/>
            </a:xfrm>
            <a:custGeom>
              <a:avLst/>
              <a:gdLst>
                <a:gd name="T0" fmla="*/ 26 w 39"/>
                <a:gd name="T1" fmla="*/ 0 h 23"/>
                <a:gd name="T2" fmla="*/ 26 w 39"/>
                <a:gd name="T3" fmla="*/ 23 h 23"/>
                <a:gd name="T4" fmla="*/ 26 w 39"/>
                <a:gd name="T5" fmla="*/ 0 h 23"/>
              </a:gdLst>
              <a:ahLst/>
              <a:cxnLst>
                <a:cxn ang="0">
                  <a:pos x="T0" y="T1"/>
                </a:cxn>
                <a:cxn ang="0">
                  <a:pos x="T2" y="T3"/>
                </a:cxn>
                <a:cxn ang="0">
                  <a:pos x="T4" y="T5"/>
                </a:cxn>
              </a:cxnLst>
              <a:rect l="0" t="0" r="r" b="b"/>
              <a:pathLst>
                <a:path w="39" h="23">
                  <a:moveTo>
                    <a:pt x="26" y="0"/>
                  </a:moveTo>
                  <a:cubicBezTo>
                    <a:pt x="39" y="1"/>
                    <a:pt x="38" y="21"/>
                    <a:pt x="26" y="23"/>
                  </a:cubicBezTo>
                  <a:cubicBezTo>
                    <a:pt x="0" y="23"/>
                    <a:pt x="5" y="2"/>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3" name="Freeform 39">
              <a:extLst>
                <a:ext uri="{FF2B5EF4-FFF2-40B4-BE49-F238E27FC236}">
                  <a16:creationId xmlns:a16="http://schemas.microsoft.com/office/drawing/2014/main" id="{1591FE44-31F0-B4D2-5EE3-11DA8BB3CCEC}"/>
                </a:ext>
              </a:extLst>
            </p:cNvPr>
            <p:cNvSpPr>
              <a:spLocks/>
            </p:cNvSpPr>
            <p:nvPr/>
          </p:nvSpPr>
          <p:spPr bwMode="auto">
            <a:xfrm rot="5400000">
              <a:off x="11117373" y="5141456"/>
              <a:ext cx="131153" cy="81603"/>
            </a:xfrm>
            <a:custGeom>
              <a:avLst/>
              <a:gdLst>
                <a:gd name="T0" fmla="*/ 25 w 40"/>
                <a:gd name="T1" fmla="*/ 0 h 27"/>
                <a:gd name="T2" fmla="*/ 38 w 40"/>
                <a:gd name="T3" fmla="*/ 20 h 27"/>
                <a:gd name="T4" fmla="*/ 25 w 40"/>
                <a:gd name="T5" fmla="*/ 0 h 27"/>
              </a:gdLst>
              <a:ahLst/>
              <a:cxnLst>
                <a:cxn ang="0">
                  <a:pos x="T0" y="T1"/>
                </a:cxn>
                <a:cxn ang="0">
                  <a:pos x="T2" y="T3"/>
                </a:cxn>
                <a:cxn ang="0">
                  <a:pos x="T4" y="T5"/>
                </a:cxn>
              </a:cxnLst>
              <a:rect l="0" t="0" r="r" b="b"/>
              <a:pathLst>
                <a:path w="40" h="27">
                  <a:moveTo>
                    <a:pt x="25" y="0"/>
                  </a:moveTo>
                  <a:cubicBezTo>
                    <a:pt x="34" y="0"/>
                    <a:pt x="40" y="11"/>
                    <a:pt x="38" y="20"/>
                  </a:cubicBezTo>
                  <a:cubicBezTo>
                    <a:pt x="17" y="27"/>
                    <a:pt x="0" y="12"/>
                    <a:pt x="2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4" name="Freeform 40">
              <a:extLst>
                <a:ext uri="{FF2B5EF4-FFF2-40B4-BE49-F238E27FC236}">
                  <a16:creationId xmlns:a16="http://schemas.microsoft.com/office/drawing/2014/main" id="{7A1CC101-3A20-B4DE-4DDD-95D5235AA183}"/>
                </a:ext>
              </a:extLst>
            </p:cNvPr>
            <p:cNvSpPr>
              <a:spLocks/>
            </p:cNvSpPr>
            <p:nvPr/>
          </p:nvSpPr>
          <p:spPr bwMode="auto">
            <a:xfrm rot="5400000">
              <a:off x="11112337" y="2598157"/>
              <a:ext cx="134697" cy="81603"/>
            </a:xfrm>
            <a:custGeom>
              <a:avLst/>
              <a:gdLst>
                <a:gd name="T0" fmla="*/ 19 w 41"/>
                <a:gd name="T1" fmla="*/ 0 h 27"/>
                <a:gd name="T2" fmla="*/ 7 w 41"/>
                <a:gd name="T3" fmla="*/ 20 h 27"/>
                <a:gd name="T4" fmla="*/ 19 w 41"/>
                <a:gd name="T5" fmla="*/ 0 h 27"/>
              </a:gdLst>
              <a:ahLst/>
              <a:cxnLst>
                <a:cxn ang="0">
                  <a:pos x="T0" y="T1"/>
                </a:cxn>
                <a:cxn ang="0">
                  <a:pos x="T2" y="T3"/>
                </a:cxn>
                <a:cxn ang="0">
                  <a:pos x="T4" y="T5"/>
                </a:cxn>
              </a:cxnLst>
              <a:rect l="0" t="0" r="r" b="b"/>
              <a:pathLst>
                <a:path w="41" h="27">
                  <a:moveTo>
                    <a:pt x="19" y="0"/>
                  </a:moveTo>
                  <a:cubicBezTo>
                    <a:pt x="41" y="9"/>
                    <a:pt x="28" y="27"/>
                    <a:pt x="7" y="20"/>
                  </a:cubicBezTo>
                  <a:cubicBezTo>
                    <a:pt x="0" y="8"/>
                    <a:pt x="7" y="1"/>
                    <a:pt x="1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5" name="Freeform 41">
              <a:extLst>
                <a:ext uri="{FF2B5EF4-FFF2-40B4-BE49-F238E27FC236}">
                  <a16:creationId xmlns:a16="http://schemas.microsoft.com/office/drawing/2014/main" id="{EBA1388D-2E62-6208-7940-B2A1D6107211}"/>
                </a:ext>
              </a:extLst>
            </p:cNvPr>
            <p:cNvSpPr>
              <a:spLocks/>
            </p:cNvSpPr>
            <p:nvPr/>
          </p:nvSpPr>
          <p:spPr bwMode="auto">
            <a:xfrm rot="5400000">
              <a:off x="11105830" y="6278710"/>
              <a:ext cx="144445" cy="78339"/>
            </a:xfrm>
            <a:custGeom>
              <a:avLst/>
              <a:gdLst>
                <a:gd name="T0" fmla="*/ 29 w 44"/>
                <a:gd name="T1" fmla="*/ 0 h 26"/>
                <a:gd name="T2" fmla="*/ 26 w 44"/>
                <a:gd name="T3" fmla="*/ 26 h 26"/>
                <a:gd name="T4" fmla="*/ 29 w 44"/>
                <a:gd name="T5" fmla="*/ 0 h 26"/>
              </a:gdLst>
              <a:ahLst/>
              <a:cxnLst>
                <a:cxn ang="0">
                  <a:pos x="T0" y="T1"/>
                </a:cxn>
                <a:cxn ang="0">
                  <a:pos x="T2" y="T3"/>
                </a:cxn>
                <a:cxn ang="0">
                  <a:pos x="T4" y="T5"/>
                </a:cxn>
              </a:cxnLst>
              <a:rect l="0" t="0" r="r" b="b"/>
              <a:pathLst>
                <a:path w="44" h="26">
                  <a:moveTo>
                    <a:pt x="29" y="0"/>
                  </a:moveTo>
                  <a:cubicBezTo>
                    <a:pt x="44" y="3"/>
                    <a:pt x="40" y="22"/>
                    <a:pt x="26" y="26"/>
                  </a:cubicBezTo>
                  <a:cubicBezTo>
                    <a:pt x="0" y="25"/>
                    <a:pt x="11" y="6"/>
                    <a:pt x="2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6" name="Freeform 42">
              <a:extLst>
                <a:ext uri="{FF2B5EF4-FFF2-40B4-BE49-F238E27FC236}">
                  <a16:creationId xmlns:a16="http://schemas.microsoft.com/office/drawing/2014/main" id="{30057205-B8FB-58CA-32F1-E93FB6417C59}"/>
                </a:ext>
              </a:extLst>
            </p:cNvPr>
            <p:cNvSpPr>
              <a:spLocks/>
            </p:cNvSpPr>
            <p:nvPr/>
          </p:nvSpPr>
          <p:spPr bwMode="auto">
            <a:xfrm rot="5400000">
              <a:off x="11093998" y="5596726"/>
              <a:ext cx="144445" cy="97107"/>
            </a:xfrm>
            <a:custGeom>
              <a:avLst/>
              <a:gdLst>
                <a:gd name="T0" fmla="*/ 31 w 44"/>
                <a:gd name="T1" fmla="*/ 1 h 32"/>
                <a:gd name="T2" fmla="*/ 43 w 44"/>
                <a:gd name="T3" fmla="*/ 16 h 32"/>
                <a:gd name="T4" fmla="*/ 31 w 44"/>
                <a:gd name="T5" fmla="*/ 1 h 32"/>
              </a:gdLst>
              <a:ahLst/>
              <a:cxnLst>
                <a:cxn ang="0">
                  <a:pos x="T0" y="T1"/>
                </a:cxn>
                <a:cxn ang="0">
                  <a:pos x="T2" y="T3"/>
                </a:cxn>
                <a:cxn ang="0">
                  <a:pos x="T4" y="T5"/>
                </a:cxn>
              </a:cxnLst>
              <a:rect l="0" t="0" r="r" b="b"/>
              <a:pathLst>
                <a:path w="44" h="32">
                  <a:moveTo>
                    <a:pt x="31" y="1"/>
                  </a:moveTo>
                  <a:cubicBezTo>
                    <a:pt x="40" y="0"/>
                    <a:pt x="44" y="8"/>
                    <a:pt x="43" y="16"/>
                  </a:cubicBezTo>
                  <a:cubicBezTo>
                    <a:pt x="29" y="32"/>
                    <a:pt x="0" y="7"/>
                    <a:pt x="3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7" name="Freeform 44">
              <a:extLst>
                <a:ext uri="{FF2B5EF4-FFF2-40B4-BE49-F238E27FC236}">
                  <a16:creationId xmlns:a16="http://schemas.microsoft.com/office/drawing/2014/main" id="{6292B3F9-947D-D3EA-BAB8-E529D537DD5B}"/>
                </a:ext>
              </a:extLst>
            </p:cNvPr>
            <p:cNvSpPr>
              <a:spLocks/>
            </p:cNvSpPr>
            <p:nvPr/>
          </p:nvSpPr>
          <p:spPr bwMode="auto">
            <a:xfrm rot="5400000">
              <a:off x="11097788" y="4080854"/>
              <a:ext cx="131153" cy="84866"/>
            </a:xfrm>
            <a:custGeom>
              <a:avLst/>
              <a:gdLst>
                <a:gd name="T0" fmla="*/ 27 w 40"/>
                <a:gd name="T1" fmla="*/ 1 h 28"/>
                <a:gd name="T2" fmla="*/ 38 w 40"/>
                <a:gd name="T3" fmla="*/ 17 h 28"/>
                <a:gd name="T4" fmla="*/ 27 w 40"/>
                <a:gd name="T5" fmla="*/ 1 h 28"/>
              </a:gdLst>
              <a:ahLst/>
              <a:cxnLst>
                <a:cxn ang="0">
                  <a:pos x="T0" y="T1"/>
                </a:cxn>
                <a:cxn ang="0">
                  <a:pos x="T2" y="T3"/>
                </a:cxn>
                <a:cxn ang="0">
                  <a:pos x="T4" y="T5"/>
                </a:cxn>
              </a:cxnLst>
              <a:rect l="0" t="0" r="r" b="b"/>
              <a:pathLst>
                <a:path w="40" h="28">
                  <a:moveTo>
                    <a:pt x="27" y="1"/>
                  </a:moveTo>
                  <a:cubicBezTo>
                    <a:pt x="35" y="0"/>
                    <a:pt x="40" y="10"/>
                    <a:pt x="38" y="17"/>
                  </a:cubicBezTo>
                  <a:cubicBezTo>
                    <a:pt x="17" y="28"/>
                    <a:pt x="0" y="7"/>
                    <a:pt x="27"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8" name="Freeform 45">
              <a:extLst>
                <a:ext uri="{FF2B5EF4-FFF2-40B4-BE49-F238E27FC236}">
                  <a16:creationId xmlns:a16="http://schemas.microsoft.com/office/drawing/2014/main" id="{774C9848-5461-6E1B-8E49-5CE57C5A81E4}"/>
                </a:ext>
              </a:extLst>
            </p:cNvPr>
            <p:cNvSpPr>
              <a:spLocks/>
            </p:cNvSpPr>
            <p:nvPr/>
          </p:nvSpPr>
          <p:spPr bwMode="auto">
            <a:xfrm rot="5400000">
              <a:off x="11075637" y="5836680"/>
              <a:ext cx="144445" cy="102819"/>
            </a:xfrm>
            <a:custGeom>
              <a:avLst/>
              <a:gdLst>
                <a:gd name="T0" fmla="*/ 31 w 44"/>
                <a:gd name="T1" fmla="*/ 0 h 34"/>
                <a:gd name="T2" fmla="*/ 42 w 44"/>
                <a:gd name="T3" fmla="*/ 19 h 34"/>
                <a:gd name="T4" fmla="*/ 31 w 44"/>
                <a:gd name="T5" fmla="*/ 0 h 34"/>
              </a:gdLst>
              <a:ahLst/>
              <a:cxnLst>
                <a:cxn ang="0">
                  <a:pos x="T0" y="T1"/>
                </a:cxn>
                <a:cxn ang="0">
                  <a:pos x="T2" y="T3"/>
                </a:cxn>
                <a:cxn ang="0">
                  <a:pos x="T4" y="T5"/>
                </a:cxn>
              </a:cxnLst>
              <a:rect l="0" t="0" r="r" b="b"/>
              <a:pathLst>
                <a:path w="44" h="34">
                  <a:moveTo>
                    <a:pt x="31" y="0"/>
                  </a:moveTo>
                  <a:cubicBezTo>
                    <a:pt x="39" y="0"/>
                    <a:pt x="44" y="12"/>
                    <a:pt x="42" y="19"/>
                  </a:cubicBezTo>
                  <a:cubicBezTo>
                    <a:pt x="25" y="34"/>
                    <a:pt x="0" y="8"/>
                    <a:pt x="3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9" name="Freeform 46">
              <a:extLst>
                <a:ext uri="{FF2B5EF4-FFF2-40B4-BE49-F238E27FC236}">
                  <a16:creationId xmlns:a16="http://schemas.microsoft.com/office/drawing/2014/main" id="{53EB0085-9D09-41B8-0FDC-D3C8C31D5EF5}"/>
                </a:ext>
              </a:extLst>
            </p:cNvPr>
            <p:cNvSpPr>
              <a:spLocks/>
            </p:cNvSpPr>
            <p:nvPr/>
          </p:nvSpPr>
          <p:spPr bwMode="auto">
            <a:xfrm rot="5400000">
              <a:off x="11124696" y="2830776"/>
              <a:ext cx="121406" cy="81603"/>
            </a:xfrm>
            <a:custGeom>
              <a:avLst/>
              <a:gdLst>
                <a:gd name="T0" fmla="*/ 19 w 37"/>
                <a:gd name="T1" fmla="*/ 1 h 27"/>
                <a:gd name="T2" fmla="*/ 21 w 37"/>
                <a:gd name="T3" fmla="*/ 27 h 27"/>
                <a:gd name="T4" fmla="*/ 19 w 37"/>
                <a:gd name="T5" fmla="*/ 1 h 27"/>
              </a:gdLst>
              <a:ahLst/>
              <a:cxnLst>
                <a:cxn ang="0">
                  <a:pos x="T0" y="T1"/>
                </a:cxn>
                <a:cxn ang="0">
                  <a:pos x="T2" y="T3"/>
                </a:cxn>
                <a:cxn ang="0">
                  <a:pos x="T4" y="T5"/>
                </a:cxn>
              </a:cxnLst>
              <a:rect l="0" t="0" r="r" b="b"/>
              <a:pathLst>
                <a:path w="37" h="27">
                  <a:moveTo>
                    <a:pt x="19" y="1"/>
                  </a:moveTo>
                  <a:cubicBezTo>
                    <a:pt x="31" y="2"/>
                    <a:pt x="37" y="24"/>
                    <a:pt x="21" y="27"/>
                  </a:cubicBezTo>
                  <a:cubicBezTo>
                    <a:pt x="1" y="27"/>
                    <a:pt x="0" y="0"/>
                    <a:pt x="19"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0" name="Freeform 47">
              <a:extLst>
                <a:ext uri="{FF2B5EF4-FFF2-40B4-BE49-F238E27FC236}">
                  <a16:creationId xmlns:a16="http://schemas.microsoft.com/office/drawing/2014/main" id="{580DBD87-A839-AE49-4D2D-09882DBEA733}"/>
                </a:ext>
              </a:extLst>
            </p:cNvPr>
            <p:cNvSpPr>
              <a:spLocks/>
            </p:cNvSpPr>
            <p:nvPr/>
          </p:nvSpPr>
          <p:spPr bwMode="auto">
            <a:xfrm rot="5400000">
              <a:off x="11082841" y="3849727"/>
              <a:ext cx="147990" cy="78339"/>
            </a:xfrm>
            <a:custGeom>
              <a:avLst/>
              <a:gdLst>
                <a:gd name="T0" fmla="*/ 22 w 45"/>
                <a:gd name="T1" fmla="*/ 0 h 26"/>
                <a:gd name="T2" fmla="*/ 28 w 45"/>
                <a:gd name="T3" fmla="*/ 26 h 26"/>
                <a:gd name="T4" fmla="*/ 22 w 45"/>
                <a:gd name="T5" fmla="*/ 0 h 26"/>
              </a:gdLst>
              <a:ahLst/>
              <a:cxnLst>
                <a:cxn ang="0">
                  <a:pos x="T0" y="T1"/>
                </a:cxn>
                <a:cxn ang="0">
                  <a:pos x="T2" y="T3"/>
                </a:cxn>
                <a:cxn ang="0">
                  <a:pos x="T4" y="T5"/>
                </a:cxn>
              </a:cxnLst>
              <a:rect l="0" t="0" r="r" b="b"/>
              <a:pathLst>
                <a:path w="45" h="26">
                  <a:moveTo>
                    <a:pt x="22" y="0"/>
                  </a:moveTo>
                  <a:cubicBezTo>
                    <a:pt x="32" y="2"/>
                    <a:pt x="45" y="22"/>
                    <a:pt x="28" y="26"/>
                  </a:cubicBezTo>
                  <a:cubicBezTo>
                    <a:pt x="10" y="24"/>
                    <a:pt x="0" y="9"/>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1" name="Freeform 48">
              <a:extLst>
                <a:ext uri="{FF2B5EF4-FFF2-40B4-BE49-F238E27FC236}">
                  <a16:creationId xmlns:a16="http://schemas.microsoft.com/office/drawing/2014/main" id="{B2A65C64-470E-140F-2FC5-5EE397D07907}"/>
                </a:ext>
              </a:extLst>
            </p:cNvPr>
            <p:cNvSpPr>
              <a:spLocks/>
            </p:cNvSpPr>
            <p:nvPr/>
          </p:nvSpPr>
          <p:spPr bwMode="auto">
            <a:xfrm rot="5400000">
              <a:off x="11078098" y="3616257"/>
              <a:ext cx="133812" cy="79154"/>
            </a:xfrm>
            <a:custGeom>
              <a:avLst/>
              <a:gdLst>
                <a:gd name="T0" fmla="*/ 19 w 41"/>
                <a:gd name="T1" fmla="*/ 0 h 26"/>
                <a:gd name="T2" fmla="*/ 7 w 41"/>
                <a:gd name="T3" fmla="*/ 19 h 26"/>
                <a:gd name="T4" fmla="*/ 19 w 41"/>
                <a:gd name="T5" fmla="*/ 0 h 26"/>
              </a:gdLst>
              <a:ahLst/>
              <a:cxnLst>
                <a:cxn ang="0">
                  <a:pos x="T0" y="T1"/>
                </a:cxn>
                <a:cxn ang="0">
                  <a:pos x="T2" y="T3"/>
                </a:cxn>
                <a:cxn ang="0">
                  <a:pos x="T4" y="T5"/>
                </a:cxn>
              </a:cxnLst>
              <a:rect l="0" t="0" r="r" b="b"/>
              <a:pathLst>
                <a:path w="41" h="26">
                  <a:moveTo>
                    <a:pt x="19" y="0"/>
                  </a:moveTo>
                  <a:cubicBezTo>
                    <a:pt x="41" y="9"/>
                    <a:pt x="28" y="26"/>
                    <a:pt x="7" y="19"/>
                  </a:cubicBezTo>
                  <a:cubicBezTo>
                    <a:pt x="0" y="8"/>
                    <a:pt x="7" y="1"/>
                    <a:pt x="1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2" name="Freeform 49">
              <a:extLst>
                <a:ext uri="{FF2B5EF4-FFF2-40B4-BE49-F238E27FC236}">
                  <a16:creationId xmlns:a16="http://schemas.microsoft.com/office/drawing/2014/main" id="{F10EB910-7BD9-9881-2E9C-00019F241B34}"/>
                </a:ext>
              </a:extLst>
            </p:cNvPr>
            <p:cNvSpPr>
              <a:spLocks/>
            </p:cNvSpPr>
            <p:nvPr/>
          </p:nvSpPr>
          <p:spPr bwMode="auto">
            <a:xfrm rot="5400000">
              <a:off x="11076712" y="6507925"/>
              <a:ext cx="127608" cy="81603"/>
            </a:xfrm>
            <a:custGeom>
              <a:avLst/>
              <a:gdLst>
                <a:gd name="T0" fmla="*/ 21 w 39"/>
                <a:gd name="T1" fmla="*/ 2 h 27"/>
                <a:gd name="T2" fmla="*/ 26 w 39"/>
                <a:gd name="T3" fmla="*/ 24 h 27"/>
                <a:gd name="T4" fmla="*/ 21 w 39"/>
                <a:gd name="T5" fmla="*/ 2 h 27"/>
              </a:gdLst>
              <a:ahLst/>
              <a:cxnLst>
                <a:cxn ang="0">
                  <a:pos x="T0" y="T1"/>
                </a:cxn>
                <a:cxn ang="0">
                  <a:pos x="T2" y="T3"/>
                </a:cxn>
                <a:cxn ang="0">
                  <a:pos x="T4" y="T5"/>
                </a:cxn>
              </a:cxnLst>
              <a:rect l="0" t="0" r="r" b="b"/>
              <a:pathLst>
                <a:path w="39" h="27">
                  <a:moveTo>
                    <a:pt x="21" y="2"/>
                  </a:moveTo>
                  <a:cubicBezTo>
                    <a:pt x="36" y="0"/>
                    <a:pt x="39" y="17"/>
                    <a:pt x="26" y="24"/>
                  </a:cubicBezTo>
                  <a:cubicBezTo>
                    <a:pt x="8" y="27"/>
                    <a:pt x="0" y="9"/>
                    <a:pt x="21"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3" name="Freeform 8">
              <a:extLst>
                <a:ext uri="{FF2B5EF4-FFF2-40B4-BE49-F238E27FC236}">
                  <a16:creationId xmlns:a16="http://schemas.microsoft.com/office/drawing/2014/main" id="{13AB2DD6-C2F6-9D6B-C459-595FFC6666E3}"/>
                </a:ext>
              </a:extLst>
            </p:cNvPr>
            <p:cNvSpPr>
              <a:spLocks/>
            </p:cNvSpPr>
            <p:nvPr/>
          </p:nvSpPr>
          <p:spPr bwMode="auto">
            <a:xfrm rot="5400000">
              <a:off x="11141853" y="34906"/>
              <a:ext cx="131153" cy="88130"/>
            </a:xfrm>
            <a:custGeom>
              <a:avLst/>
              <a:gdLst>
                <a:gd name="T0" fmla="*/ 26 w 40"/>
                <a:gd name="T1" fmla="*/ 0 h 29"/>
                <a:gd name="T2" fmla="*/ 39 w 40"/>
                <a:gd name="T3" fmla="*/ 20 h 29"/>
                <a:gd name="T4" fmla="*/ 26 w 40"/>
                <a:gd name="T5" fmla="*/ 0 h 29"/>
              </a:gdLst>
              <a:ahLst/>
              <a:cxnLst>
                <a:cxn ang="0">
                  <a:pos x="T0" y="T1"/>
                </a:cxn>
                <a:cxn ang="0">
                  <a:pos x="T2" y="T3"/>
                </a:cxn>
                <a:cxn ang="0">
                  <a:pos x="T4" y="T5"/>
                </a:cxn>
              </a:cxnLst>
              <a:rect l="0" t="0" r="r" b="b"/>
              <a:pathLst>
                <a:path w="40" h="29">
                  <a:moveTo>
                    <a:pt x="26" y="0"/>
                  </a:moveTo>
                  <a:cubicBezTo>
                    <a:pt x="34" y="0"/>
                    <a:pt x="40" y="10"/>
                    <a:pt x="39" y="20"/>
                  </a:cubicBezTo>
                  <a:cubicBezTo>
                    <a:pt x="17" y="29"/>
                    <a:pt x="0" y="10"/>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4" name="Freeform 106">
              <a:extLst>
                <a:ext uri="{FF2B5EF4-FFF2-40B4-BE49-F238E27FC236}">
                  <a16:creationId xmlns:a16="http://schemas.microsoft.com/office/drawing/2014/main" id="{850CE3D8-949E-71F9-1F2B-07A0426DDDDF}"/>
                </a:ext>
              </a:extLst>
            </p:cNvPr>
            <p:cNvSpPr>
              <a:spLocks/>
            </p:cNvSpPr>
            <p:nvPr/>
          </p:nvSpPr>
          <p:spPr bwMode="auto">
            <a:xfrm rot="5400000">
              <a:off x="11301184" y="6639670"/>
              <a:ext cx="134697" cy="97107"/>
            </a:xfrm>
            <a:custGeom>
              <a:avLst/>
              <a:gdLst>
                <a:gd name="T0" fmla="*/ 25 w 41"/>
                <a:gd name="T1" fmla="*/ 0 h 32"/>
                <a:gd name="T2" fmla="*/ 4 w 41"/>
                <a:gd name="T3" fmla="*/ 18 h 32"/>
                <a:gd name="T4" fmla="*/ 25 w 41"/>
                <a:gd name="T5" fmla="*/ 0 h 32"/>
              </a:gdLst>
              <a:ahLst/>
              <a:cxnLst>
                <a:cxn ang="0">
                  <a:pos x="T0" y="T1"/>
                </a:cxn>
                <a:cxn ang="0">
                  <a:pos x="T2" y="T3"/>
                </a:cxn>
                <a:cxn ang="0">
                  <a:pos x="T4" y="T5"/>
                </a:cxn>
              </a:cxnLst>
              <a:rect l="0" t="0" r="r" b="b"/>
              <a:pathLst>
                <a:path w="41" h="32">
                  <a:moveTo>
                    <a:pt x="25" y="0"/>
                  </a:moveTo>
                  <a:cubicBezTo>
                    <a:pt x="41" y="13"/>
                    <a:pt x="15" y="32"/>
                    <a:pt x="4" y="18"/>
                  </a:cubicBezTo>
                  <a:cubicBezTo>
                    <a:pt x="0" y="5"/>
                    <a:pt x="15" y="0"/>
                    <a:pt x="2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sp>
        <p:nvSpPr>
          <p:cNvPr id="65" name="Content Placeholder 2">
            <a:extLst>
              <a:ext uri="{FF2B5EF4-FFF2-40B4-BE49-F238E27FC236}">
                <a16:creationId xmlns:a16="http://schemas.microsoft.com/office/drawing/2014/main" id="{9D38ABB4-70D2-017B-AB07-F1FF54BA16C0}"/>
              </a:ext>
            </a:extLst>
          </p:cNvPr>
          <p:cNvSpPr>
            <a:spLocks noGrp="1"/>
          </p:cNvSpPr>
          <p:nvPr>
            <p:ph sz="half" idx="15" hasCustomPrompt="1"/>
          </p:nvPr>
        </p:nvSpPr>
        <p:spPr>
          <a:xfrm>
            <a:off x="836383" y="2323118"/>
            <a:ext cx="10515600" cy="4066984"/>
          </a:xfrm>
        </p:spPr>
        <p:txBody>
          <a:bodyPr>
            <a:normAutofit/>
          </a:bodyPr>
          <a:lstStyle>
            <a:lvl1pPr marL="0" indent="0">
              <a:spcBef>
                <a:spcPts val="1000"/>
              </a:spcBef>
              <a:buNone/>
              <a:defRPr sz="1800"/>
            </a:lvl1pPr>
            <a:lvl2pPr marL="228600" indent="-228600">
              <a:spcBef>
                <a:spcPts val="1000"/>
              </a:spcBef>
              <a:buFont typeface="Arial" panose="020B0604020202020204" pitchFamily="34" charset="0"/>
              <a:buChar char="•"/>
              <a:defRPr sz="1800"/>
            </a:lvl2pPr>
            <a:lvl3pPr>
              <a:spcBef>
                <a:spcPts val="1000"/>
              </a:spcBef>
              <a:defRPr sz="1800"/>
            </a:lvl3pPr>
            <a:lvl4pPr>
              <a:spcBef>
                <a:spcPts val="1000"/>
              </a:spcBef>
              <a:defRPr sz="1800"/>
            </a:lvl4pPr>
            <a:lvl5pPr>
              <a:spcBef>
                <a:spcPts val="1000"/>
              </a:spcBef>
              <a:defRPr sz="18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21748440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Thank you">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4A524BA3-05A5-6B79-0847-47B9200CA220}"/>
              </a:ext>
              <a:ext uri="{C183D7F6-B498-43B3-948B-1728B52AA6E4}">
                <adec:decorative xmlns:adec="http://schemas.microsoft.com/office/drawing/2017/decorative" val="1"/>
              </a:ext>
            </a:extLst>
          </p:cNvPr>
          <p:cNvGrpSpPr/>
          <p:nvPr userDrawn="1"/>
        </p:nvGrpSpPr>
        <p:grpSpPr>
          <a:xfrm>
            <a:off x="11096450" y="13394"/>
            <a:ext cx="494218" cy="6814823"/>
            <a:chOff x="11096450" y="13394"/>
            <a:chExt cx="494218" cy="6814823"/>
          </a:xfrm>
          <a:solidFill>
            <a:schemeClr val="bg2">
              <a:lumMod val="90000"/>
            </a:schemeClr>
          </a:solidFill>
        </p:grpSpPr>
        <p:sp>
          <p:nvSpPr>
            <p:cNvPr id="8" name="Freeform 8">
              <a:extLst>
                <a:ext uri="{FF2B5EF4-FFF2-40B4-BE49-F238E27FC236}">
                  <a16:creationId xmlns:a16="http://schemas.microsoft.com/office/drawing/2014/main" id="{84A96F87-C96C-5C77-5F19-7E7718B182C0}"/>
                </a:ext>
              </a:extLst>
            </p:cNvPr>
            <p:cNvSpPr>
              <a:spLocks/>
            </p:cNvSpPr>
            <p:nvPr/>
          </p:nvSpPr>
          <p:spPr bwMode="auto">
            <a:xfrm rot="5400000">
              <a:off x="11108009" y="6718576"/>
              <a:ext cx="131153" cy="88130"/>
            </a:xfrm>
            <a:custGeom>
              <a:avLst/>
              <a:gdLst>
                <a:gd name="T0" fmla="*/ 26 w 40"/>
                <a:gd name="T1" fmla="*/ 0 h 29"/>
                <a:gd name="T2" fmla="*/ 39 w 40"/>
                <a:gd name="T3" fmla="*/ 20 h 29"/>
                <a:gd name="T4" fmla="*/ 26 w 40"/>
                <a:gd name="T5" fmla="*/ 0 h 29"/>
              </a:gdLst>
              <a:ahLst/>
              <a:cxnLst>
                <a:cxn ang="0">
                  <a:pos x="T0" y="T1"/>
                </a:cxn>
                <a:cxn ang="0">
                  <a:pos x="T2" y="T3"/>
                </a:cxn>
                <a:cxn ang="0">
                  <a:pos x="T4" y="T5"/>
                </a:cxn>
              </a:cxnLst>
              <a:rect l="0" t="0" r="r" b="b"/>
              <a:pathLst>
                <a:path w="40" h="29">
                  <a:moveTo>
                    <a:pt x="26" y="0"/>
                  </a:moveTo>
                  <a:cubicBezTo>
                    <a:pt x="34" y="0"/>
                    <a:pt x="40" y="10"/>
                    <a:pt x="39" y="20"/>
                  </a:cubicBezTo>
                  <a:cubicBezTo>
                    <a:pt x="17" y="29"/>
                    <a:pt x="0" y="10"/>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9" name="Freeform 10">
              <a:extLst>
                <a:ext uri="{FF2B5EF4-FFF2-40B4-BE49-F238E27FC236}">
                  <a16:creationId xmlns:a16="http://schemas.microsoft.com/office/drawing/2014/main" id="{A72435CD-AEF9-2E9D-2CB8-C32EF59C9257}"/>
                </a:ext>
              </a:extLst>
            </p:cNvPr>
            <p:cNvSpPr>
              <a:spLocks/>
            </p:cNvSpPr>
            <p:nvPr/>
          </p:nvSpPr>
          <p:spPr bwMode="auto">
            <a:xfrm rot="5400000">
              <a:off x="11475034" y="77813"/>
              <a:ext cx="138242" cy="88130"/>
            </a:xfrm>
            <a:custGeom>
              <a:avLst/>
              <a:gdLst>
                <a:gd name="T0" fmla="*/ 22 w 42"/>
                <a:gd name="T1" fmla="*/ 0 h 29"/>
                <a:gd name="T2" fmla="*/ 14 w 42"/>
                <a:gd name="T3" fmla="*/ 25 h 29"/>
                <a:gd name="T4" fmla="*/ 22 w 42"/>
                <a:gd name="T5" fmla="*/ 0 h 29"/>
              </a:gdLst>
              <a:ahLst/>
              <a:cxnLst>
                <a:cxn ang="0">
                  <a:pos x="T0" y="T1"/>
                </a:cxn>
                <a:cxn ang="0">
                  <a:pos x="T2" y="T3"/>
                </a:cxn>
                <a:cxn ang="0">
                  <a:pos x="T4" y="T5"/>
                </a:cxn>
              </a:cxnLst>
              <a:rect l="0" t="0" r="r" b="b"/>
              <a:pathLst>
                <a:path w="42" h="29">
                  <a:moveTo>
                    <a:pt x="22" y="0"/>
                  </a:moveTo>
                  <a:cubicBezTo>
                    <a:pt x="42" y="7"/>
                    <a:pt x="28" y="29"/>
                    <a:pt x="14" y="25"/>
                  </a:cubicBezTo>
                  <a:cubicBezTo>
                    <a:pt x="0" y="18"/>
                    <a:pt x="8" y="1"/>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0" name="Freeform 15">
              <a:extLst>
                <a:ext uri="{FF2B5EF4-FFF2-40B4-BE49-F238E27FC236}">
                  <a16:creationId xmlns:a16="http://schemas.microsoft.com/office/drawing/2014/main" id="{EE245742-CACD-E9FD-847C-368F946EFB2A}"/>
                </a:ext>
              </a:extLst>
            </p:cNvPr>
            <p:cNvSpPr>
              <a:spLocks/>
            </p:cNvSpPr>
            <p:nvPr/>
          </p:nvSpPr>
          <p:spPr bwMode="auto">
            <a:xfrm rot="5400000">
              <a:off x="11478964" y="592010"/>
              <a:ext cx="121406" cy="72626"/>
            </a:xfrm>
            <a:custGeom>
              <a:avLst/>
              <a:gdLst>
                <a:gd name="T0" fmla="*/ 16 w 37"/>
                <a:gd name="T1" fmla="*/ 0 h 24"/>
                <a:gd name="T2" fmla="*/ 11 w 37"/>
                <a:gd name="T3" fmla="*/ 24 h 24"/>
                <a:gd name="T4" fmla="*/ 16 w 37"/>
                <a:gd name="T5" fmla="*/ 0 h 24"/>
              </a:gdLst>
              <a:ahLst/>
              <a:cxnLst>
                <a:cxn ang="0">
                  <a:pos x="T0" y="T1"/>
                </a:cxn>
                <a:cxn ang="0">
                  <a:pos x="T2" y="T3"/>
                </a:cxn>
                <a:cxn ang="0">
                  <a:pos x="T4" y="T5"/>
                </a:cxn>
              </a:cxnLst>
              <a:rect l="0" t="0" r="r" b="b"/>
              <a:pathLst>
                <a:path w="37" h="24">
                  <a:moveTo>
                    <a:pt x="16" y="0"/>
                  </a:moveTo>
                  <a:cubicBezTo>
                    <a:pt x="37" y="6"/>
                    <a:pt x="30" y="20"/>
                    <a:pt x="11" y="24"/>
                  </a:cubicBezTo>
                  <a:cubicBezTo>
                    <a:pt x="0" y="17"/>
                    <a:pt x="5" y="3"/>
                    <a:pt x="1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1" name="Freeform 18">
              <a:extLst>
                <a:ext uri="{FF2B5EF4-FFF2-40B4-BE49-F238E27FC236}">
                  <a16:creationId xmlns:a16="http://schemas.microsoft.com/office/drawing/2014/main" id="{32BB9EC6-01D5-DED4-4BCB-E6E51D3B98B0}"/>
                </a:ext>
              </a:extLst>
            </p:cNvPr>
            <p:cNvSpPr>
              <a:spLocks/>
            </p:cNvSpPr>
            <p:nvPr/>
          </p:nvSpPr>
          <p:spPr bwMode="auto">
            <a:xfrm rot="5400000">
              <a:off x="11482378" y="335267"/>
              <a:ext cx="138242" cy="78339"/>
            </a:xfrm>
            <a:custGeom>
              <a:avLst/>
              <a:gdLst>
                <a:gd name="T0" fmla="*/ 6 w 42"/>
                <a:gd name="T1" fmla="*/ 6 h 26"/>
                <a:gd name="T2" fmla="*/ 21 w 42"/>
                <a:gd name="T3" fmla="*/ 26 h 26"/>
                <a:gd name="T4" fmla="*/ 6 w 42"/>
                <a:gd name="T5" fmla="*/ 6 h 26"/>
              </a:gdLst>
              <a:ahLst/>
              <a:cxnLst>
                <a:cxn ang="0">
                  <a:pos x="T0" y="T1"/>
                </a:cxn>
                <a:cxn ang="0">
                  <a:pos x="T2" y="T3"/>
                </a:cxn>
                <a:cxn ang="0">
                  <a:pos x="T4" y="T5"/>
                </a:cxn>
              </a:cxnLst>
              <a:rect l="0" t="0" r="r" b="b"/>
              <a:pathLst>
                <a:path w="42" h="26">
                  <a:moveTo>
                    <a:pt x="6" y="6"/>
                  </a:moveTo>
                  <a:cubicBezTo>
                    <a:pt x="25" y="0"/>
                    <a:pt x="42" y="17"/>
                    <a:pt x="21" y="26"/>
                  </a:cubicBezTo>
                  <a:cubicBezTo>
                    <a:pt x="9" y="26"/>
                    <a:pt x="0" y="16"/>
                    <a:pt x="6" y="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2" name="Freeform 19">
              <a:extLst>
                <a:ext uri="{FF2B5EF4-FFF2-40B4-BE49-F238E27FC236}">
                  <a16:creationId xmlns:a16="http://schemas.microsoft.com/office/drawing/2014/main" id="{DE36C030-58F1-1888-1D47-945FCC95846C}"/>
                </a:ext>
              </a:extLst>
            </p:cNvPr>
            <p:cNvSpPr>
              <a:spLocks/>
            </p:cNvSpPr>
            <p:nvPr/>
          </p:nvSpPr>
          <p:spPr bwMode="auto">
            <a:xfrm rot="5400000">
              <a:off x="11407714" y="2021691"/>
              <a:ext cx="124951" cy="69362"/>
            </a:xfrm>
            <a:custGeom>
              <a:avLst/>
              <a:gdLst>
                <a:gd name="T0" fmla="*/ 16 w 38"/>
                <a:gd name="T1" fmla="*/ 0 h 23"/>
                <a:gd name="T2" fmla="*/ 10 w 38"/>
                <a:gd name="T3" fmla="*/ 23 h 23"/>
                <a:gd name="T4" fmla="*/ 16 w 38"/>
                <a:gd name="T5" fmla="*/ 0 h 23"/>
              </a:gdLst>
              <a:ahLst/>
              <a:cxnLst>
                <a:cxn ang="0">
                  <a:pos x="T0" y="T1"/>
                </a:cxn>
                <a:cxn ang="0">
                  <a:pos x="T2" y="T3"/>
                </a:cxn>
                <a:cxn ang="0">
                  <a:pos x="T4" y="T5"/>
                </a:cxn>
              </a:cxnLst>
              <a:rect l="0" t="0" r="r" b="b"/>
              <a:pathLst>
                <a:path w="38" h="23">
                  <a:moveTo>
                    <a:pt x="16" y="0"/>
                  </a:moveTo>
                  <a:cubicBezTo>
                    <a:pt x="38" y="8"/>
                    <a:pt x="31" y="18"/>
                    <a:pt x="10" y="23"/>
                  </a:cubicBezTo>
                  <a:cubicBezTo>
                    <a:pt x="0" y="16"/>
                    <a:pt x="4" y="3"/>
                    <a:pt x="1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3" name="Freeform 20">
              <a:extLst>
                <a:ext uri="{FF2B5EF4-FFF2-40B4-BE49-F238E27FC236}">
                  <a16:creationId xmlns:a16="http://schemas.microsoft.com/office/drawing/2014/main" id="{466FDC08-12F1-2CB3-55E5-4223F1217DD5}"/>
                </a:ext>
              </a:extLst>
            </p:cNvPr>
            <p:cNvSpPr>
              <a:spLocks/>
            </p:cNvSpPr>
            <p:nvPr/>
          </p:nvSpPr>
          <p:spPr bwMode="auto">
            <a:xfrm rot="5400000">
              <a:off x="11414629" y="2272420"/>
              <a:ext cx="128495" cy="78339"/>
            </a:xfrm>
            <a:custGeom>
              <a:avLst/>
              <a:gdLst>
                <a:gd name="T0" fmla="*/ 24 w 39"/>
                <a:gd name="T1" fmla="*/ 0 h 26"/>
                <a:gd name="T2" fmla="*/ 20 w 39"/>
                <a:gd name="T3" fmla="*/ 26 h 26"/>
                <a:gd name="T4" fmla="*/ 24 w 39"/>
                <a:gd name="T5" fmla="*/ 0 h 26"/>
              </a:gdLst>
              <a:ahLst/>
              <a:cxnLst>
                <a:cxn ang="0">
                  <a:pos x="T0" y="T1"/>
                </a:cxn>
                <a:cxn ang="0">
                  <a:pos x="T2" y="T3"/>
                </a:cxn>
                <a:cxn ang="0">
                  <a:pos x="T4" y="T5"/>
                </a:cxn>
              </a:cxnLst>
              <a:rect l="0" t="0" r="r" b="b"/>
              <a:pathLst>
                <a:path w="39" h="26">
                  <a:moveTo>
                    <a:pt x="24" y="0"/>
                  </a:moveTo>
                  <a:cubicBezTo>
                    <a:pt x="39" y="3"/>
                    <a:pt x="36" y="26"/>
                    <a:pt x="20" y="26"/>
                  </a:cubicBezTo>
                  <a:cubicBezTo>
                    <a:pt x="0" y="18"/>
                    <a:pt x="3" y="3"/>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 name="Freeform 22">
              <a:extLst>
                <a:ext uri="{FF2B5EF4-FFF2-40B4-BE49-F238E27FC236}">
                  <a16:creationId xmlns:a16="http://schemas.microsoft.com/office/drawing/2014/main" id="{5E48192E-A210-10FC-64F0-87C12AD695CE}"/>
                </a:ext>
              </a:extLst>
            </p:cNvPr>
            <p:cNvSpPr>
              <a:spLocks/>
            </p:cNvSpPr>
            <p:nvPr/>
          </p:nvSpPr>
          <p:spPr bwMode="auto">
            <a:xfrm rot="5400000">
              <a:off x="11426398" y="1049544"/>
              <a:ext cx="150648" cy="99554"/>
            </a:xfrm>
            <a:custGeom>
              <a:avLst/>
              <a:gdLst>
                <a:gd name="T0" fmla="*/ 26 w 46"/>
                <a:gd name="T1" fmla="*/ 0 h 33"/>
                <a:gd name="T2" fmla="*/ 38 w 46"/>
                <a:gd name="T3" fmla="*/ 22 h 33"/>
                <a:gd name="T4" fmla="*/ 26 w 46"/>
                <a:gd name="T5" fmla="*/ 0 h 33"/>
              </a:gdLst>
              <a:ahLst/>
              <a:cxnLst>
                <a:cxn ang="0">
                  <a:pos x="T0" y="T1"/>
                </a:cxn>
                <a:cxn ang="0">
                  <a:pos x="T2" y="T3"/>
                </a:cxn>
                <a:cxn ang="0">
                  <a:pos x="T4" y="T5"/>
                </a:cxn>
              </a:cxnLst>
              <a:rect l="0" t="0" r="r" b="b"/>
              <a:pathLst>
                <a:path w="46" h="33">
                  <a:moveTo>
                    <a:pt x="26" y="0"/>
                  </a:moveTo>
                  <a:cubicBezTo>
                    <a:pt x="29" y="0"/>
                    <a:pt x="46" y="16"/>
                    <a:pt x="38" y="22"/>
                  </a:cubicBezTo>
                  <a:cubicBezTo>
                    <a:pt x="16" y="33"/>
                    <a:pt x="0" y="5"/>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5" name="Freeform 23">
              <a:extLst>
                <a:ext uri="{FF2B5EF4-FFF2-40B4-BE49-F238E27FC236}">
                  <a16:creationId xmlns:a16="http://schemas.microsoft.com/office/drawing/2014/main" id="{A4D29756-7DDD-363E-DDBA-29F324493701}"/>
                </a:ext>
              </a:extLst>
            </p:cNvPr>
            <p:cNvSpPr>
              <a:spLocks/>
            </p:cNvSpPr>
            <p:nvPr/>
          </p:nvSpPr>
          <p:spPr bwMode="auto">
            <a:xfrm rot="5400000">
              <a:off x="11440085" y="836978"/>
              <a:ext cx="134697" cy="81603"/>
            </a:xfrm>
            <a:custGeom>
              <a:avLst/>
              <a:gdLst>
                <a:gd name="T0" fmla="*/ 19 w 41"/>
                <a:gd name="T1" fmla="*/ 0 h 27"/>
                <a:gd name="T2" fmla="*/ 8 w 41"/>
                <a:gd name="T3" fmla="*/ 20 h 27"/>
                <a:gd name="T4" fmla="*/ 19 w 41"/>
                <a:gd name="T5" fmla="*/ 0 h 27"/>
              </a:gdLst>
              <a:ahLst/>
              <a:cxnLst>
                <a:cxn ang="0">
                  <a:pos x="T0" y="T1"/>
                </a:cxn>
                <a:cxn ang="0">
                  <a:pos x="T2" y="T3"/>
                </a:cxn>
                <a:cxn ang="0">
                  <a:pos x="T4" y="T5"/>
                </a:cxn>
              </a:cxnLst>
              <a:rect l="0" t="0" r="r" b="b"/>
              <a:pathLst>
                <a:path w="41" h="27">
                  <a:moveTo>
                    <a:pt x="19" y="0"/>
                  </a:moveTo>
                  <a:cubicBezTo>
                    <a:pt x="41" y="10"/>
                    <a:pt x="28" y="27"/>
                    <a:pt x="8" y="20"/>
                  </a:cubicBezTo>
                  <a:cubicBezTo>
                    <a:pt x="0" y="8"/>
                    <a:pt x="7" y="2"/>
                    <a:pt x="1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6" name="Freeform 26">
              <a:extLst>
                <a:ext uri="{FF2B5EF4-FFF2-40B4-BE49-F238E27FC236}">
                  <a16:creationId xmlns:a16="http://schemas.microsoft.com/office/drawing/2014/main" id="{977AA206-7B0D-630E-2C5B-9550571F990A}"/>
                </a:ext>
              </a:extLst>
            </p:cNvPr>
            <p:cNvSpPr>
              <a:spLocks/>
            </p:cNvSpPr>
            <p:nvPr/>
          </p:nvSpPr>
          <p:spPr bwMode="auto">
            <a:xfrm rot="5400000">
              <a:off x="11427309" y="1320685"/>
              <a:ext cx="127608" cy="78339"/>
            </a:xfrm>
            <a:custGeom>
              <a:avLst/>
              <a:gdLst>
                <a:gd name="T0" fmla="*/ 24 w 39"/>
                <a:gd name="T1" fmla="*/ 0 h 26"/>
                <a:gd name="T2" fmla="*/ 20 w 39"/>
                <a:gd name="T3" fmla="*/ 25 h 26"/>
                <a:gd name="T4" fmla="*/ 24 w 39"/>
                <a:gd name="T5" fmla="*/ 0 h 26"/>
              </a:gdLst>
              <a:ahLst/>
              <a:cxnLst>
                <a:cxn ang="0">
                  <a:pos x="T0" y="T1"/>
                </a:cxn>
                <a:cxn ang="0">
                  <a:pos x="T2" y="T3"/>
                </a:cxn>
                <a:cxn ang="0">
                  <a:pos x="T4" y="T5"/>
                </a:cxn>
              </a:cxnLst>
              <a:rect l="0" t="0" r="r" b="b"/>
              <a:pathLst>
                <a:path w="39" h="26">
                  <a:moveTo>
                    <a:pt x="24" y="0"/>
                  </a:moveTo>
                  <a:cubicBezTo>
                    <a:pt x="39" y="2"/>
                    <a:pt x="36" y="26"/>
                    <a:pt x="20" y="25"/>
                  </a:cubicBezTo>
                  <a:cubicBezTo>
                    <a:pt x="0" y="18"/>
                    <a:pt x="3" y="3"/>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7" name="Freeform 27">
              <a:extLst>
                <a:ext uri="{FF2B5EF4-FFF2-40B4-BE49-F238E27FC236}">
                  <a16:creationId xmlns:a16="http://schemas.microsoft.com/office/drawing/2014/main" id="{C578E452-C96A-4AD6-03EF-7436CFB85BCE}"/>
                </a:ext>
              </a:extLst>
            </p:cNvPr>
            <p:cNvSpPr>
              <a:spLocks/>
            </p:cNvSpPr>
            <p:nvPr/>
          </p:nvSpPr>
          <p:spPr bwMode="auto">
            <a:xfrm rot="5400000">
              <a:off x="11407470" y="1778440"/>
              <a:ext cx="131153" cy="93843"/>
            </a:xfrm>
            <a:custGeom>
              <a:avLst/>
              <a:gdLst>
                <a:gd name="T0" fmla="*/ 22 w 40"/>
                <a:gd name="T1" fmla="*/ 0 h 31"/>
                <a:gd name="T2" fmla="*/ 16 w 40"/>
                <a:gd name="T3" fmla="*/ 25 h 31"/>
                <a:gd name="T4" fmla="*/ 22 w 40"/>
                <a:gd name="T5" fmla="*/ 0 h 31"/>
              </a:gdLst>
              <a:ahLst/>
              <a:cxnLst>
                <a:cxn ang="0">
                  <a:pos x="T0" y="T1"/>
                </a:cxn>
                <a:cxn ang="0">
                  <a:pos x="T2" y="T3"/>
                </a:cxn>
                <a:cxn ang="0">
                  <a:pos x="T4" y="T5"/>
                </a:cxn>
              </a:cxnLst>
              <a:rect l="0" t="0" r="r" b="b"/>
              <a:pathLst>
                <a:path w="40" h="31">
                  <a:moveTo>
                    <a:pt x="22" y="0"/>
                  </a:moveTo>
                  <a:cubicBezTo>
                    <a:pt x="39" y="3"/>
                    <a:pt x="40" y="31"/>
                    <a:pt x="16" y="25"/>
                  </a:cubicBezTo>
                  <a:cubicBezTo>
                    <a:pt x="0" y="7"/>
                    <a:pt x="13" y="4"/>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8" name="Freeform 28">
              <a:extLst>
                <a:ext uri="{FF2B5EF4-FFF2-40B4-BE49-F238E27FC236}">
                  <a16:creationId xmlns:a16="http://schemas.microsoft.com/office/drawing/2014/main" id="{C438EC8D-F884-2CCB-C0B8-F1DFF2933433}"/>
                </a:ext>
              </a:extLst>
            </p:cNvPr>
            <p:cNvSpPr>
              <a:spLocks/>
            </p:cNvSpPr>
            <p:nvPr/>
          </p:nvSpPr>
          <p:spPr bwMode="auto">
            <a:xfrm rot="5400000">
              <a:off x="11404869" y="1535195"/>
              <a:ext cx="127608" cy="69362"/>
            </a:xfrm>
            <a:custGeom>
              <a:avLst/>
              <a:gdLst>
                <a:gd name="T0" fmla="*/ 16 w 39"/>
                <a:gd name="T1" fmla="*/ 0 h 23"/>
                <a:gd name="T2" fmla="*/ 11 w 39"/>
                <a:gd name="T3" fmla="*/ 23 h 23"/>
                <a:gd name="T4" fmla="*/ 16 w 39"/>
                <a:gd name="T5" fmla="*/ 0 h 23"/>
              </a:gdLst>
              <a:ahLst/>
              <a:cxnLst>
                <a:cxn ang="0">
                  <a:pos x="T0" y="T1"/>
                </a:cxn>
                <a:cxn ang="0">
                  <a:pos x="T2" y="T3"/>
                </a:cxn>
                <a:cxn ang="0">
                  <a:pos x="T4" y="T5"/>
                </a:cxn>
              </a:cxnLst>
              <a:rect l="0" t="0" r="r" b="b"/>
              <a:pathLst>
                <a:path w="39" h="23">
                  <a:moveTo>
                    <a:pt x="16" y="0"/>
                  </a:moveTo>
                  <a:cubicBezTo>
                    <a:pt x="39" y="7"/>
                    <a:pt x="31" y="17"/>
                    <a:pt x="11" y="23"/>
                  </a:cubicBezTo>
                  <a:cubicBezTo>
                    <a:pt x="0" y="16"/>
                    <a:pt x="4" y="2"/>
                    <a:pt x="1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9" name="Freeform 30">
              <a:extLst>
                <a:ext uri="{FF2B5EF4-FFF2-40B4-BE49-F238E27FC236}">
                  <a16:creationId xmlns:a16="http://schemas.microsoft.com/office/drawing/2014/main" id="{BA1C17DB-42EF-C725-6164-123558E5FD4B}"/>
                </a:ext>
              </a:extLst>
            </p:cNvPr>
            <p:cNvSpPr>
              <a:spLocks/>
            </p:cNvSpPr>
            <p:nvPr/>
          </p:nvSpPr>
          <p:spPr bwMode="auto">
            <a:xfrm rot="5400000">
              <a:off x="11480119" y="1078297"/>
              <a:ext cx="9748" cy="5712"/>
            </a:xfrm>
            <a:custGeom>
              <a:avLst/>
              <a:gdLst>
                <a:gd name="T0" fmla="*/ 1 w 3"/>
                <a:gd name="T1" fmla="*/ 0 h 2"/>
                <a:gd name="T2" fmla="*/ 2 w 3"/>
                <a:gd name="T3" fmla="*/ 2 h 2"/>
                <a:gd name="T4" fmla="*/ 1 w 3"/>
                <a:gd name="T5" fmla="*/ 0 h 2"/>
              </a:gdLst>
              <a:ahLst/>
              <a:cxnLst>
                <a:cxn ang="0">
                  <a:pos x="T0" y="T1"/>
                </a:cxn>
                <a:cxn ang="0">
                  <a:pos x="T2" y="T3"/>
                </a:cxn>
                <a:cxn ang="0">
                  <a:pos x="T4" y="T5"/>
                </a:cxn>
              </a:cxnLst>
              <a:rect l="0" t="0" r="r" b="b"/>
              <a:pathLst>
                <a:path w="3" h="2">
                  <a:moveTo>
                    <a:pt x="1" y="0"/>
                  </a:moveTo>
                  <a:cubicBezTo>
                    <a:pt x="2" y="1"/>
                    <a:pt x="3" y="2"/>
                    <a:pt x="2" y="2"/>
                  </a:cubicBezTo>
                  <a:cubicBezTo>
                    <a:pt x="1" y="2"/>
                    <a:pt x="0" y="1"/>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0" name="Freeform 43">
              <a:extLst>
                <a:ext uri="{FF2B5EF4-FFF2-40B4-BE49-F238E27FC236}">
                  <a16:creationId xmlns:a16="http://schemas.microsoft.com/office/drawing/2014/main" id="{06750BBF-690D-5F90-5163-18063ADC2559}"/>
                </a:ext>
              </a:extLst>
            </p:cNvPr>
            <p:cNvSpPr>
              <a:spLocks/>
            </p:cNvSpPr>
            <p:nvPr/>
          </p:nvSpPr>
          <p:spPr bwMode="auto">
            <a:xfrm rot="5400000">
              <a:off x="11194111" y="860614"/>
              <a:ext cx="143559" cy="75075"/>
            </a:xfrm>
            <a:custGeom>
              <a:avLst/>
              <a:gdLst>
                <a:gd name="T0" fmla="*/ 28 w 44"/>
                <a:gd name="T1" fmla="*/ 0 h 25"/>
                <a:gd name="T2" fmla="*/ 25 w 44"/>
                <a:gd name="T3" fmla="*/ 25 h 25"/>
                <a:gd name="T4" fmla="*/ 28 w 44"/>
                <a:gd name="T5" fmla="*/ 0 h 25"/>
              </a:gdLst>
              <a:ahLst/>
              <a:cxnLst>
                <a:cxn ang="0">
                  <a:pos x="T0" y="T1"/>
                </a:cxn>
                <a:cxn ang="0">
                  <a:pos x="T2" y="T3"/>
                </a:cxn>
                <a:cxn ang="0">
                  <a:pos x="T4" y="T5"/>
                </a:cxn>
              </a:cxnLst>
              <a:rect l="0" t="0" r="r" b="b"/>
              <a:pathLst>
                <a:path w="44" h="25">
                  <a:moveTo>
                    <a:pt x="28" y="0"/>
                  </a:moveTo>
                  <a:cubicBezTo>
                    <a:pt x="44" y="2"/>
                    <a:pt x="38" y="22"/>
                    <a:pt x="25" y="25"/>
                  </a:cubicBezTo>
                  <a:cubicBezTo>
                    <a:pt x="0" y="25"/>
                    <a:pt x="9" y="5"/>
                    <a:pt x="2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1" name="Freeform 51">
              <a:extLst>
                <a:ext uri="{FF2B5EF4-FFF2-40B4-BE49-F238E27FC236}">
                  <a16:creationId xmlns:a16="http://schemas.microsoft.com/office/drawing/2014/main" id="{89906FC3-98D6-7517-878A-5C26150B3F65}"/>
                </a:ext>
              </a:extLst>
            </p:cNvPr>
            <p:cNvSpPr>
              <a:spLocks/>
            </p:cNvSpPr>
            <p:nvPr/>
          </p:nvSpPr>
          <p:spPr bwMode="auto">
            <a:xfrm rot="5400000">
              <a:off x="11167080" y="1015030"/>
              <a:ext cx="115202" cy="90579"/>
            </a:xfrm>
            <a:custGeom>
              <a:avLst/>
              <a:gdLst>
                <a:gd name="T0" fmla="*/ 19 w 35"/>
                <a:gd name="T1" fmla="*/ 0 h 30"/>
                <a:gd name="T2" fmla="*/ 33 w 35"/>
                <a:gd name="T3" fmla="*/ 15 h 30"/>
                <a:gd name="T4" fmla="*/ 25 w 35"/>
                <a:gd name="T5" fmla="*/ 19 h 30"/>
                <a:gd name="T6" fmla="*/ 19 w 35"/>
                <a:gd name="T7" fmla="*/ 0 h 30"/>
              </a:gdLst>
              <a:ahLst/>
              <a:cxnLst>
                <a:cxn ang="0">
                  <a:pos x="T0" y="T1"/>
                </a:cxn>
                <a:cxn ang="0">
                  <a:pos x="T2" y="T3"/>
                </a:cxn>
                <a:cxn ang="0">
                  <a:pos x="T4" y="T5"/>
                </a:cxn>
                <a:cxn ang="0">
                  <a:pos x="T6" y="T7"/>
                </a:cxn>
              </a:cxnLst>
              <a:rect l="0" t="0" r="r" b="b"/>
              <a:pathLst>
                <a:path w="35" h="30">
                  <a:moveTo>
                    <a:pt x="19" y="0"/>
                  </a:moveTo>
                  <a:cubicBezTo>
                    <a:pt x="26" y="0"/>
                    <a:pt x="35" y="8"/>
                    <a:pt x="33" y="15"/>
                  </a:cubicBezTo>
                  <a:cubicBezTo>
                    <a:pt x="30" y="12"/>
                    <a:pt x="27" y="17"/>
                    <a:pt x="25" y="19"/>
                  </a:cubicBezTo>
                  <a:cubicBezTo>
                    <a:pt x="7" y="30"/>
                    <a:pt x="0" y="5"/>
                    <a:pt x="1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2" name="Freeform 52">
              <a:extLst>
                <a:ext uri="{FF2B5EF4-FFF2-40B4-BE49-F238E27FC236}">
                  <a16:creationId xmlns:a16="http://schemas.microsoft.com/office/drawing/2014/main" id="{75F49575-E7DD-AE0C-5DF7-E0C73186764E}"/>
                </a:ext>
              </a:extLst>
            </p:cNvPr>
            <p:cNvSpPr>
              <a:spLocks/>
            </p:cNvSpPr>
            <p:nvPr/>
          </p:nvSpPr>
          <p:spPr bwMode="auto">
            <a:xfrm rot="5400000">
              <a:off x="11164085" y="450599"/>
              <a:ext cx="118747" cy="81603"/>
            </a:xfrm>
            <a:custGeom>
              <a:avLst/>
              <a:gdLst>
                <a:gd name="T0" fmla="*/ 21 w 36"/>
                <a:gd name="T1" fmla="*/ 0 h 27"/>
                <a:gd name="T2" fmla="*/ 22 w 36"/>
                <a:gd name="T3" fmla="*/ 27 h 27"/>
                <a:gd name="T4" fmla="*/ 21 w 36"/>
                <a:gd name="T5" fmla="*/ 0 h 27"/>
              </a:gdLst>
              <a:ahLst/>
              <a:cxnLst>
                <a:cxn ang="0">
                  <a:pos x="T0" y="T1"/>
                </a:cxn>
                <a:cxn ang="0">
                  <a:pos x="T2" y="T3"/>
                </a:cxn>
                <a:cxn ang="0">
                  <a:pos x="T4" y="T5"/>
                </a:cxn>
              </a:cxnLst>
              <a:rect l="0" t="0" r="r" b="b"/>
              <a:pathLst>
                <a:path w="36" h="27">
                  <a:moveTo>
                    <a:pt x="21" y="0"/>
                  </a:moveTo>
                  <a:cubicBezTo>
                    <a:pt x="33" y="3"/>
                    <a:pt x="36" y="23"/>
                    <a:pt x="22" y="27"/>
                  </a:cubicBezTo>
                  <a:cubicBezTo>
                    <a:pt x="3" y="25"/>
                    <a:pt x="0" y="1"/>
                    <a:pt x="2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3" name="Freeform 53">
              <a:extLst>
                <a:ext uri="{FF2B5EF4-FFF2-40B4-BE49-F238E27FC236}">
                  <a16:creationId xmlns:a16="http://schemas.microsoft.com/office/drawing/2014/main" id="{709045A5-2F7F-92CC-97B8-410B6D7E4D64}"/>
                </a:ext>
              </a:extLst>
            </p:cNvPr>
            <p:cNvSpPr>
              <a:spLocks/>
            </p:cNvSpPr>
            <p:nvPr/>
          </p:nvSpPr>
          <p:spPr bwMode="auto">
            <a:xfrm rot="5400000">
              <a:off x="11155166" y="1253803"/>
              <a:ext cx="127608" cy="79154"/>
            </a:xfrm>
            <a:custGeom>
              <a:avLst/>
              <a:gdLst>
                <a:gd name="T0" fmla="*/ 24 w 39"/>
                <a:gd name="T1" fmla="*/ 0 h 26"/>
                <a:gd name="T2" fmla="*/ 20 w 39"/>
                <a:gd name="T3" fmla="*/ 26 h 26"/>
                <a:gd name="T4" fmla="*/ 24 w 39"/>
                <a:gd name="T5" fmla="*/ 0 h 26"/>
              </a:gdLst>
              <a:ahLst/>
              <a:cxnLst>
                <a:cxn ang="0">
                  <a:pos x="T0" y="T1"/>
                </a:cxn>
                <a:cxn ang="0">
                  <a:pos x="T2" y="T3"/>
                </a:cxn>
                <a:cxn ang="0">
                  <a:pos x="T4" y="T5"/>
                </a:cxn>
              </a:cxnLst>
              <a:rect l="0" t="0" r="r" b="b"/>
              <a:pathLst>
                <a:path w="39" h="26">
                  <a:moveTo>
                    <a:pt x="24" y="0"/>
                  </a:moveTo>
                  <a:cubicBezTo>
                    <a:pt x="39" y="3"/>
                    <a:pt x="36" y="26"/>
                    <a:pt x="20" y="26"/>
                  </a:cubicBezTo>
                  <a:cubicBezTo>
                    <a:pt x="0" y="18"/>
                    <a:pt x="3" y="3"/>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4" name="Freeform 54">
              <a:extLst>
                <a:ext uri="{FF2B5EF4-FFF2-40B4-BE49-F238E27FC236}">
                  <a16:creationId xmlns:a16="http://schemas.microsoft.com/office/drawing/2014/main" id="{703C71CC-B46F-7BBE-90EA-2001D8AD5478}"/>
                </a:ext>
              </a:extLst>
            </p:cNvPr>
            <p:cNvSpPr>
              <a:spLocks/>
            </p:cNvSpPr>
            <p:nvPr/>
          </p:nvSpPr>
          <p:spPr bwMode="auto">
            <a:xfrm rot="5400000">
              <a:off x="11141013" y="614227"/>
              <a:ext cx="134697" cy="105266"/>
            </a:xfrm>
            <a:custGeom>
              <a:avLst/>
              <a:gdLst>
                <a:gd name="T0" fmla="*/ 28 w 41"/>
                <a:gd name="T1" fmla="*/ 2 h 35"/>
                <a:gd name="T2" fmla="*/ 40 w 41"/>
                <a:gd name="T3" fmla="*/ 21 h 35"/>
                <a:gd name="T4" fmla="*/ 28 w 41"/>
                <a:gd name="T5" fmla="*/ 2 h 35"/>
              </a:gdLst>
              <a:ahLst/>
              <a:cxnLst>
                <a:cxn ang="0">
                  <a:pos x="T0" y="T1"/>
                </a:cxn>
                <a:cxn ang="0">
                  <a:pos x="T2" y="T3"/>
                </a:cxn>
                <a:cxn ang="0">
                  <a:pos x="T4" y="T5"/>
                </a:cxn>
              </a:cxnLst>
              <a:rect l="0" t="0" r="r" b="b"/>
              <a:pathLst>
                <a:path w="41" h="35">
                  <a:moveTo>
                    <a:pt x="28" y="2"/>
                  </a:moveTo>
                  <a:cubicBezTo>
                    <a:pt x="37" y="0"/>
                    <a:pt x="41" y="13"/>
                    <a:pt x="40" y="21"/>
                  </a:cubicBezTo>
                  <a:cubicBezTo>
                    <a:pt x="22" y="35"/>
                    <a:pt x="0" y="10"/>
                    <a:pt x="28"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5" name="Freeform 55">
              <a:extLst>
                <a:ext uri="{FF2B5EF4-FFF2-40B4-BE49-F238E27FC236}">
                  <a16:creationId xmlns:a16="http://schemas.microsoft.com/office/drawing/2014/main" id="{B4C944EE-3B01-2182-831C-BAFA820EA37C}"/>
                </a:ext>
              </a:extLst>
            </p:cNvPr>
            <p:cNvSpPr>
              <a:spLocks/>
            </p:cNvSpPr>
            <p:nvPr/>
          </p:nvSpPr>
          <p:spPr bwMode="auto">
            <a:xfrm rot="5400000">
              <a:off x="11155026" y="1463404"/>
              <a:ext cx="131153" cy="69362"/>
            </a:xfrm>
            <a:custGeom>
              <a:avLst/>
              <a:gdLst>
                <a:gd name="T0" fmla="*/ 24 w 40"/>
                <a:gd name="T1" fmla="*/ 0 h 23"/>
                <a:gd name="T2" fmla="*/ 25 w 40"/>
                <a:gd name="T3" fmla="*/ 23 h 23"/>
                <a:gd name="T4" fmla="*/ 24 w 40"/>
                <a:gd name="T5" fmla="*/ 0 h 23"/>
              </a:gdLst>
              <a:ahLst/>
              <a:cxnLst>
                <a:cxn ang="0">
                  <a:pos x="T0" y="T1"/>
                </a:cxn>
                <a:cxn ang="0">
                  <a:pos x="T2" y="T3"/>
                </a:cxn>
                <a:cxn ang="0">
                  <a:pos x="T4" y="T5"/>
                </a:cxn>
              </a:cxnLst>
              <a:rect l="0" t="0" r="r" b="b"/>
              <a:pathLst>
                <a:path w="40" h="23">
                  <a:moveTo>
                    <a:pt x="24" y="0"/>
                  </a:moveTo>
                  <a:cubicBezTo>
                    <a:pt x="40" y="0"/>
                    <a:pt x="38" y="20"/>
                    <a:pt x="25" y="23"/>
                  </a:cubicBezTo>
                  <a:cubicBezTo>
                    <a:pt x="0" y="22"/>
                    <a:pt x="6" y="3"/>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6" name="Freeform 56">
              <a:extLst>
                <a:ext uri="{FF2B5EF4-FFF2-40B4-BE49-F238E27FC236}">
                  <a16:creationId xmlns:a16="http://schemas.microsoft.com/office/drawing/2014/main" id="{727646B3-834E-594A-5B4B-B217CB5CC951}"/>
                </a:ext>
              </a:extLst>
            </p:cNvPr>
            <p:cNvSpPr>
              <a:spLocks/>
            </p:cNvSpPr>
            <p:nvPr/>
          </p:nvSpPr>
          <p:spPr bwMode="auto">
            <a:xfrm rot="5400000">
              <a:off x="11101585" y="2335317"/>
              <a:ext cx="128495" cy="72626"/>
            </a:xfrm>
            <a:custGeom>
              <a:avLst/>
              <a:gdLst>
                <a:gd name="T0" fmla="*/ 21 w 39"/>
                <a:gd name="T1" fmla="*/ 0 h 24"/>
                <a:gd name="T2" fmla="*/ 22 w 39"/>
                <a:gd name="T3" fmla="*/ 24 h 24"/>
                <a:gd name="T4" fmla="*/ 21 w 39"/>
                <a:gd name="T5" fmla="*/ 0 h 24"/>
              </a:gdLst>
              <a:ahLst/>
              <a:cxnLst>
                <a:cxn ang="0">
                  <a:pos x="T0" y="T1"/>
                </a:cxn>
                <a:cxn ang="0">
                  <a:pos x="T2" y="T3"/>
                </a:cxn>
                <a:cxn ang="0">
                  <a:pos x="T4" y="T5"/>
                </a:cxn>
              </a:cxnLst>
              <a:rect l="0" t="0" r="r" b="b"/>
              <a:pathLst>
                <a:path w="39" h="24">
                  <a:moveTo>
                    <a:pt x="21" y="0"/>
                  </a:moveTo>
                  <a:cubicBezTo>
                    <a:pt x="37" y="0"/>
                    <a:pt x="39" y="23"/>
                    <a:pt x="22" y="24"/>
                  </a:cubicBezTo>
                  <a:cubicBezTo>
                    <a:pt x="7" y="22"/>
                    <a:pt x="0" y="5"/>
                    <a:pt x="2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7" name="Freeform 57">
              <a:extLst>
                <a:ext uri="{FF2B5EF4-FFF2-40B4-BE49-F238E27FC236}">
                  <a16:creationId xmlns:a16="http://schemas.microsoft.com/office/drawing/2014/main" id="{4098E858-E702-BCEE-34E1-4FB7FCC0384A}"/>
                </a:ext>
              </a:extLst>
            </p:cNvPr>
            <p:cNvSpPr>
              <a:spLocks/>
            </p:cNvSpPr>
            <p:nvPr/>
          </p:nvSpPr>
          <p:spPr bwMode="auto">
            <a:xfrm rot="5400000">
              <a:off x="11141175" y="1673149"/>
              <a:ext cx="140901" cy="93843"/>
            </a:xfrm>
            <a:custGeom>
              <a:avLst/>
              <a:gdLst>
                <a:gd name="T0" fmla="*/ 27 w 43"/>
                <a:gd name="T1" fmla="*/ 3 h 31"/>
                <a:gd name="T2" fmla="*/ 40 w 43"/>
                <a:gd name="T3" fmla="*/ 23 h 31"/>
                <a:gd name="T4" fmla="*/ 27 w 43"/>
                <a:gd name="T5" fmla="*/ 3 h 31"/>
              </a:gdLst>
              <a:ahLst/>
              <a:cxnLst>
                <a:cxn ang="0">
                  <a:pos x="T0" y="T1"/>
                </a:cxn>
                <a:cxn ang="0">
                  <a:pos x="T2" y="T3"/>
                </a:cxn>
                <a:cxn ang="0">
                  <a:pos x="T4" y="T5"/>
                </a:cxn>
              </a:cxnLst>
              <a:rect l="0" t="0" r="r" b="b"/>
              <a:pathLst>
                <a:path w="43" h="31">
                  <a:moveTo>
                    <a:pt x="27" y="3"/>
                  </a:moveTo>
                  <a:cubicBezTo>
                    <a:pt x="35" y="0"/>
                    <a:pt x="43" y="17"/>
                    <a:pt x="40" y="23"/>
                  </a:cubicBezTo>
                  <a:cubicBezTo>
                    <a:pt x="21" y="31"/>
                    <a:pt x="0" y="15"/>
                    <a:pt x="27" y="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8" name="Freeform 59">
              <a:extLst>
                <a:ext uri="{FF2B5EF4-FFF2-40B4-BE49-F238E27FC236}">
                  <a16:creationId xmlns:a16="http://schemas.microsoft.com/office/drawing/2014/main" id="{1D73C9C0-AEBB-4212-2317-04A443DE6CC0}"/>
                </a:ext>
              </a:extLst>
            </p:cNvPr>
            <p:cNvSpPr>
              <a:spLocks/>
            </p:cNvSpPr>
            <p:nvPr/>
          </p:nvSpPr>
          <p:spPr bwMode="auto">
            <a:xfrm rot="5400000">
              <a:off x="11120625" y="255502"/>
              <a:ext cx="124063" cy="78339"/>
            </a:xfrm>
            <a:custGeom>
              <a:avLst/>
              <a:gdLst>
                <a:gd name="T0" fmla="*/ 22 w 38"/>
                <a:gd name="T1" fmla="*/ 0 h 26"/>
                <a:gd name="T2" fmla="*/ 18 w 38"/>
                <a:gd name="T3" fmla="*/ 26 h 26"/>
                <a:gd name="T4" fmla="*/ 22 w 38"/>
                <a:gd name="T5" fmla="*/ 0 h 26"/>
              </a:gdLst>
              <a:ahLst/>
              <a:cxnLst>
                <a:cxn ang="0">
                  <a:pos x="T0" y="T1"/>
                </a:cxn>
                <a:cxn ang="0">
                  <a:pos x="T2" y="T3"/>
                </a:cxn>
                <a:cxn ang="0">
                  <a:pos x="T4" y="T5"/>
                </a:cxn>
              </a:cxnLst>
              <a:rect l="0" t="0" r="r" b="b"/>
              <a:pathLst>
                <a:path w="38" h="26">
                  <a:moveTo>
                    <a:pt x="22" y="0"/>
                  </a:moveTo>
                  <a:cubicBezTo>
                    <a:pt x="38" y="3"/>
                    <a:pt x="33" y="25"/>
                    <a:pt x="18" y="26"/>
                  </a:cubicBezTo>
                  <a:cubicBezTo>
                    <a:pt x="0" y="20"/>
                    <a:pt x="6" y="3"/>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9" name="Freeform 60">
              <a:extLst>
                <a:ext uri="{FF2B5EF4-FFF2-40B4-BE49-F238E27FC236}">
                  <a16:creationId xmlns:a16="http://schemas.microsoft.com/office/drawing/2014/main" id="{7A9ADFE8-600D-EC70-1526-70D43721D479}"/>
                </a:ext>
              </a:extLst>
            </p:cNvPr>
            <p:cNvSpPr>
              <a:spLocks/>
            </p:cNvSpPr>
            <p:nvPr/>
          </p:nvSpPr>
          <p:spPr bwMode="auto">
            <a:xfrm rot="5400000">
              <a:off x="11115856" y="1902943"/>
              <a:ext cx="131153" cy="69362"/>
            </a:xfrm>
            <a:custGeom>
              <a:avLst/>
              <a:gdLst>
                <a:gd name="T0" fmla="*/ 24 w 40"/>
                <a:gd name="T1" fmla="*/ 0 h 23"/>
                <a:gd name="T2" fmla="*/ 25 w 40"/>
                <a:gd name="T3" fmla="*/ 23 h 23"/>
                <a:gd name="T4" fmla="*/ 24 w 40"/>
                <a:gd name="T5" fmla="*/ 0 h 23"/>
              </a:gdLst>
              <a:ahLst/>
              <a:cxnLst>
                <a:cxn ang="0">
                  <a:pos x="T0" y="T1"/>
                </a:cxn>
                <a:cxn ang="0">
                  <a:pos x="T2" y="T3"/>
                </a:cxn>
                <a:cxn ang="0">
                  <a:pos x="T4" y="T5"/>
                </a:cxn>
              </a:cxnLst>
              <a:rect l="0" t="0" r="r" b="b"/>
              <a:pathLst>
                <a:path w="40" h="23">
                  <a:moveTo>
                    <a:pt x="24" y="0"/>
                  </a:moveTo>
                  <a:cubicBezTo>
                    <a:pt x="40" y="0"/>
                    <a:pt x="38" y="20"/>
                    <a:pt x="25" y="23"/>
                  </a:cubicBezTo>
                  <a:cubicBezTo>
                    <a:pt x="0" y="22"/>
                    <a:pt x="6" y="4"/>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0" name="Freeform 61">
              <a:extLst>
                <a:ext uri="{FF2B5EF4-FFF2-40B4-BE49-F238E27FC236}">
                  <a16:creationId xmlns:a16="http://schemas.microsoft.com/office/drawing/2014/main" id="{47093F4D-746D-B229-71F1-BBBD2A412DE7}"/>
                </a:ext>
              </a:extLst>
            </p:cNvPr>
            <p:cNvSpPr>
              <a:spLocks/>
            </p:cNvSpPr>
            <p:nvPr/>
          </p:nvSpPr>
          <p:spPr bwMode="auto">
            <a:xfrm rot="5400000">
              <a:off x="11082153" y="2137303"/>
              <a:ext cx="137356" cy="99554"/>
            </a:xfrm>
            <a:custGeom>
              <a:avLst/>
              <a:gdLst>
                <a:gd name="T0" fmla="*/ 25 w 42"/>
                <a:gd name="T1" fmla="*/ 1 h 33"/>
                <a:gd name="T2" fmla="*/ 4 w 42"/>
                <a:gd name="T3" fmla="*/ 19 h 33"/>
                <a:gd name="T4" fmla="*/ 25 w 42"/>
                <a:gd name="T5" fmla="*/ 1 h 33"/>
              </a:gdLst>
              <a:ahLst/>
              <a:cxnLst>
                <a:cxn ang="0">
                  <a:pos x="T0" y="T1"/>
                </a:cxn>
                <a:cxn ang="0">
                  <a:pos x="T2" y="T3"/>
                </a:cxn>
                <a:cxn ang="0">
                  <a:pos x="T4" y="T5"/>
                </a:cxn>
              </a:cxnLst>
              <a:rect l="0" t="0" r="r" b="b"/>
              <a:pathLst>
                <a:path w="42" h="33">
                  <a:moveTo>
                    <a:pt x="25" y="1"/>
                  </a:moveTo>
                  <a:cubicBezTo>
                    <a:pt x="42" y="14"/>
                    <a:pt x="15" y="33"/>
                    <a:pt x="4" y="19"/>
                  </a:cubicBezTo>
                  <a:cubicBezTo>
                    <a:pt x="0" y="5"/>
                    <a:pt x="16" y="0"/>
                    <a:pt x="25"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1" name="Freeform 5">
              <a:extLst>
                <a:ext uri="{FF2B5EF4-FFF2-40B4-BE49-F238E27FC236}">
                  <a16:creationId xmlns:a16="http://schemas.microsoft.com/office/drawing/2014/main" id="{E79385DE-E8DC-D3BD-8F48-2B0EC4A7A4F0}"/>
                </a:ext>
              </a:extLst>
            </p:cNvPr>
            <p:cNvSpPr>
              <a:spLocks/>
            </p:cNvSpPr>
            <p:nvPr/>
          </p:nvSpPr>
          <p:spPr bwMode="auto">
            <a:xfrm rot="5400000">
              <a:off x="11410824" y="2818299"/>
              <a:ext cx="121406" cy="81603"/>
            </a:xfrm>
            <a:custGeom>
              <a:avLst/>
              <a:gdLst>
                <a:gd name="T0" fmla="*/ 20 w 37"/>
                <a:gd name="T1" fmla="*/ 1 h 27"/>
                <a:gd name="T2" fmla="*/ 22 w 37"/>
                <a:gd name="T3" fmla="*/ 27 h 27"/>
                <a:gd name="T4" fmla="*/ 20 w 37"/>
                <a:gd name="T5" fmla="*/ 1 h 27"/>
              </a:gdLst>
              <a:ahLst/>
              <a:cxnLst>
                <a:cxn ang="0">
                  <a:pos x="T0" y="T1"/>
                </a:cxn>
                <a:cxn ang="0">
                  <a:pos x="T2" y="T3"/>
                </a:cxn>
                <a:cxn ang="0">
                  <a:pos x="T4" y="T5"/>
                </a:cxn>
              </a:cxnLst>
              <a:rect l="0" t="0" r="r" b="b"/>
              <a:pathLst>
                <a:path w="37" h="27">
                  <a:moveTo>
                    <a:pt x="20" y="1"/>
                  </a:moveTo>
                  <a:cubicBezTo>
                    <a:pt x="31" y="1"/>
                    <a:pt x="37" y="24"/>
                    <a:pt x="22" y="27"/>
                  </a:cubicBezTo>
                  <a:cubicBezTo>
                    <a:pt x="2" y="27"/>
                    <a:pt x="0" y="0"/>
                    <a:pt x="2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2" name="Freeform 6">
              <a:extLst>
                <a:ext uri="{FF2B5EF4-FFF2-40B4-BE49-F238E27FC236}">
                  <a16:creationId xmlns:a16="http://schemas.microsoft.com/office/drawing/2014/main" id="{ADB21756-515B-FDA0-F289-99C5BA0AC204}"/>
                </a:ext>
              </a:extLst>
            </p:cNvPr>
            <p:cNvSpPr>
              <a:spLocks/>
            </p:cNvSpPr>
            <p:nvPr/>
          </p:nvSpPr>
          <p:spPr bwMode="auto">
            <a:xfrm rot="5400000">
              <a:off x="11391700" y="5088176"/>
              <a:ext cx="124063" cy="87315"/>
            </a:xfrm>
            <a:custGeom>
              <a:avLst/>
              <a:gdLst>
                <a:gd name="T0" fmla="*/ 12 w 38"/>
                <a:gd name="T1" fmla="*/ 3 h 29"/>
                <a:gd name="T2" fmla="*/ 15 w 38"/>
                <a:gd name="T3" fmla="*/ 29 h 29"/>
                <a:gd name="T4" fmla="*/ 12 w 38"/>
                <a:gd name="T5" fmla="*/ 3 h 29"/>
              </a:gdLst>
              <a:ahLst/>
              <a:cxnLst>
                <a:cxn ang="0">
                  <a:pos x="T0" y="T1"/>
                </a:cxn>
                <a:cxn ang="0">
                  <a:pos x="T2" y="T3"/>
                </a:cxn>
                <a:cxn ang="0">
                  <a:pos x="T4" y="T5"/>
                </a:cxn>
              </a:cxnLst>
              <a:rect l="0" t="0" r="r" b="b"/>
              <a:pathLst>
                <a:path w="38" h="29">
                  <a:moveTo>
                    <a:pt x="12" y="3"/>
                  </a:moveTo>
                  <a:cubicBezTo>
                    <a:pt x="34" y="0"/>
                    <a:pt x="38" y="26"/>
                    <a:pt x="15" y="29"/>
                  </a:cubicBezTo>
                  <a:cubicBezTo>
                    <a:pt x="4" y="23"/>
                    <a:pt x="0" y="9"/>
                    <a:pt x="12" y="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3" name="Freeform 7">
              <a:extLst>
                <a:ext uri="{FF2B5EF4-FFF2-40B4-BE49-F238E27FC236}">
                  <a16:creationId xmlns:a16="http://schemas.microsoft.com/office/drawing/2014/main" id="{3CA68471-EC31-03E2-FABA-89DF61C95424}"/>
                </a:ext>
              </a:extLst>
            </p:cNvPr>
            <p:cNvSpPr>
              <a:spLocks/>
            </p:cNvSpPr>
            <p:nvPr/>
          </p:nvSpPr>
          <p:spPr bwMode="auto">
            <a:xfrm rot="5400000">
              <a:off x="11371127" y="2531128"/>
              <a:ext cx="138242" cy="100371"/>
            </a:xfrm>
            <a:custGeom>
              <a:avLst/>
              <a:gdLst>
                <a:gd name="T0" fmla="*/ 25 w 42"/>
                <a:gd name="T1" fmla="*/ 1 h 33"/>
                <a:gd name="T2" fmla="*/ 4 w 42"/>
                <a:gd name="T3" fmla="*/ 19 h 33"/>
                <a:gd name="T4" fmla="*/ 25 w 42"/>
                <a:gd name="T5" fmla="*/ 1 h 33"/>
              </a:gdLst>
              <a:ahLst/>
              <a:cxnLst>
                <a:cxn ang="0">
                  <a:pos x="T0" y="T1"/>
                </a:cxn>
                <a:cxn ang="0">
                  <a:pos x="T2" y="T3"/>
                </a:cxn>
                <a:cxn ang="0">
                  <a:pos x="T4" y="T5"/>
                </a:cxn>
              </a:cxnLst>
              <a:rect l="0" t="0" r="r" b="b"/>
              <a:pathLst>
                <a:path w="42" h="33">
                  <a:moveTo>
                    <a:pt x="25" y="1"/>
                  </a:moveTo>
                  <a:cubicBezTo>
                    <a:pt x="42" y="14"/>
                    <a:pt x="15" y="33"/>
                    <a:pt x="4" y="19"/>
                  </a:cubicBezTo>
                  <a:cubicBezTo>
                    <a:pt x="0" y="6"/>
                    <a:pt x="15" y="0"/>
                    <a:pt x="25"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 name="Freeform 8">
              <a:extLst>
                <a:ext uri="{FF2B5EF4-FFF2-40B4-BE49-F238E27FC236}">
                  <a16:creationId xmlns:a16="http://schemas.microsoft.com/office/drawing/2014/main" id="{4C6DCACC-784C-B8E8-8898-8A3054F7BB17}"/>
                </a:ext>
              </a:extLst>
            </p:cNvPr>
            <p:cNvSpPr>
              <a:spLocks/>
            </p:cNvSpPr>
            <p:nvPr/>
          </p:nvSpPr>
          <p:spPr bwMode="auto">
            <a:xfrm rot="5400000">
              <a:off x="11401349" y="4735882"/>
              <a:ext cx="131153" cy="88130"/>
            </a:xfrm>
            <a:custGeom>
              <a:avLst/>
              <a:gdLst>
                <a:gd name="T0" fmla="*/ 26 w 40"/>
                <a:gd name="T1" fmla="*/ 0 h 29"/>
                <a:gd name="T2" fmla="*/ 39 w 40"/>
                <a:gd name="T3" fmla="*/ 20 h 29"/>
                <a:gd name="T4" fmla="*/ 26 w 40"/>
                <a:gd name="T5" fmla="*/ 0 h 29"/>
              </a:gdLst>
              <a:ahLst/>
              <a:cxnLst>
                <a:cxn ang="0">
                  <a:pos x="T0" y="T1"/>
                </a:cxn>
                <a:cxn ang="0">
                  <a:pos x="T2" y="T3"/>
                </a:cxn>
                <a:cxn ang="0">
                  <a:pos x="T4" y="T5"/>
                </a:cxn>
              </a:cxnLst>
              <a:rect l="0" t="0" r="r" b="b"/>
              <a:pathLst>
                <a:path w="40" h="29">
                  <a:moveTo>
                    <a:pt x="26" y="0"/>
                  </a:moveTo>
                  <a:cubicBezTo>
                    <a:pt x="34" y="0"/>
                    <a:pt x="40" y="10"/>
                    <a:pt x="39" y="20"/>
                  </a:cubicBezTo>
                  <a:cubicBezTo>
                    <a:pt x="17" y="29"/>
                    <a:pt x="0" y="10"/>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5" name="Freeform 9">
              <a:extLst>
                <a:ext uri="{FF2B5EF4-FFF2-40B4-BE49-F238E27FC236}">
                  <a16:creationId xmlns:a16="http://schemas.microsoft.com/office/drawing/2014/main" id="{5142D3E8-23FC-2DE1-4133-445F85F85865}"/>
                </a:ext>
              </a:extLst>
            </p:cNvPr>
            <p:cNvSpPr>
              <a:spLocks/>
            </p:cNvSpPr>
            <p:nvPr/>
          </p:nvSpPr>
          <p:spPr bwMode="auto">
            <a:xfrm rot="5400000">
              <a:off x="11409487" y="4455410"/>
              <a:ext cx="121406" cy="88130"/>
            </a:xfrm>
            <a:custGeom>
              <a:avLst/>
              <a:gdLst>
                <a:gd name="T0" fmla="*/ 18 w 37"/>
                <a:gd name="T1" fmla="*/ 4 h 29"/>
                <a:gd name="T2" fmla="*/ 22 w 37"/>
                <a:gd name="T3" fmla="*/ 29 h 29"/>
                <a:gd name="T4" fmla="*/ 18 w 37"/>
                <a:gd name="T5" fmla="*/ 4 h 29"/>
              </a:gdLst>
              <a:ahLst/>
              <a:cxnLst>
                <a:cxn ang="0">
                  <a:pos x="T0" y="T1"/>
                </a:cxn>
                <a:cxn ang="0">
                  <a:pos x="T2" y="T3"/>
                </a:cxn>
                <a:cxn ang="0">
                  <a:pos x="T4" y="T5"/>
                </a:cxn>
              </a:cxnLst>
              <a:rect l="0" t="0" r="r" b="b"/>
              <a:pathLst>
                <a:path w="37" h="29">
                  <a:moveTo>
                    <a:pt x="18" y="4"/>
                  </a:moveTo>
                  <a:cubicBezTo>
                    <a:pt x="35" y="0"/>
                    <a:pt x="37" y="28"/>
                    <a:pt x="22" y="29"/>
                  </a:cubicBezTo>
                  <a:cubicBezTo>
                    <a:pt x="7" y="28"/>
                    <a:pt x="0" y="14"/>
                    <a:pt x="18" y="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6" name="Freeform 11">
              <a:extLst>
                <a:ext uri="{FF2B5EF4-FFF2-40B4-BE49-F238E27FC236}">
                  <a16:creationId xmlns:a16="http://schemas.microsoft.com/office/drawing/2014/main" id="{834331B7-F09D-F2F0-D7E6-0EB8C688F7F3}"/>
                </a:ext>
              </a:extLst>
            </p:cNvPr>
            <p:cNvSpPr>
              <a:spLocks/>
            </p:cNvSpPr>
            <p:nvPr/>
          </p:nvSpPr>
          <p:spPr bwMode="auto">
            <a:xfrm rot="5400000">
              <a:off x="11369848" y="4194178"/>
              <a:ext cx="143559" cy="102819"/>
            </a:xfrm>
            <a:custGeom>
              <a:avLst/>
              <a:gdLst>
                <a:gd name="T0" fmla="*/ 31 w 44"/>
                <a:gd name="T1" fmla="*/ 1 h 34"/>
                <a:gd name="T2" fmla="*/ 42 w 44"/>
                <a:gd name="T3" fmla="*/ 19 h 34"/>
                <a:gd name="T4" fmla="*/ 31 w 44"/>
                <a:gd name="T5" fmla="*/ 1 h 34"/>
              </a:gdLst>
              <a:ahLst/>
              <a:cxnLst>
                <a:cxn ang="0">
                  <a:pos x="T0" y="T1"/>
                </a:cxn>
                <a:cxn ang="0">
                  <a:pos x="T2" y="T3"/>
                </a:cxn>
                <a:cxn ang="0">
                  <a:pos x="T4" y="T5"/>
                </a:cxn>
              </a:cxnLst>
              <a:rect l="0" t="0" r="r" b="b"/>
              <a:pathLst>
                <a:path w="44" h="34">
                  <a:moveTo>
                    <a:pt x="31" y="1"/>
                  </a:moveTo>
                  <a:cubicBezTo>
                    <a:pt x="39" y="0"/>
                    <a:pt x="44" y="12"/>
                    <a:pt x="42" y="19"/>
                  </a:cubicBezTo>
                  <a:cubicBezTo>
                    <a:pt x="25" y="34"/>
                    <a:pt x="0" y="8"/>
                    <a:pt x="3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7" name="Freeform 12">
              <a:extLst>
                <a:ext uri="{FF2B5EF4-FFF2-40B4-BE49-F238E27FC236}">
                  <a16:creationId xmlns:a16="http://schemas.microsoft.com/office/drawing/2014/main" id="{305070D6-F045-EA4D-B977-990FA5AD80A8}"/>
                </a:ext>
              </a:extLst>
            </p:cNvPr>
            <p:cNvSpPr>
              <a:spLocks/>
            </p:cNvSpPr>
            <p:nvPr/>
          </p:nvSpPr>
          <p:spPr bwMode="auto">
            <a:xfrm rot="5400000">
              <a:off x="11381624" y="3691697"/>
              <a:ext cx="134697" cy="81603"/>
            </a:xfrm>
            <a:custGeom>
              <a:avLst/>
              <a:gdLst>
                <a:gd name="T0" fmla="*/ 22 w 41"/>
                <a:gd name="T1" fmla="*/ 0 h 27"/>
                <a:gd name="T2" fmla="*/ 8 w 41"/>
                <a:gd name="T3" fmla="*/ 20 h 27"/>
                <a:gd name="T4" fmla="*/ 22 w 41"/>
                <a:gd name="T5" fmla="*/ 0 h 27"/>
              </a:gdLst>
              <a:ahLst/>
              <a:cxnLst>
                <a:cxn ang="0">
                  <a:pos x="T0" y="T1"/>
                </a:cxn>
                <a:cxn ang="0">
                  <a:pos x="T2" y="T3"/>
                </a:cxn>
                <a:cxn ang="0">
                  <a:pos x="T4" y="T5"/>
                </a:cxn>
              </a:cxnLst>
              <a:rect l="0" t="0" r="r" b="b"/>
              <a:pathLst>
                <a:path w="41" h="27">
                  <a:moveTo>
                    <a:pt x="22" y="0"/>
                  </a:moveTo>
                  <a:cubicBezTo>
                    <a:pt x="41" y="12"/>
                    <a:pt x="24" y="27"/>
                    <a:pt x="8" y="20"/>
                  </a:cubicBezTo>
                  <a:cubicBezTo>
                    <a:pt x="0" y="7"/>
                    <a:pt x="8" y="0"/>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8" name="Freeform 13">
              <a:extLst>
                <a:ext uri="{FF2B5EF4-FFF2-40B4-BE49-F238E27FC236}">
                  <a16:creationId xmlns:a16="http://schemas.microsoft.com/office/drawing/2014/main" id="{9A4AB825-6845-E0D4-F157-1B948E193751}"/>
                </a:ext>
              </a:extLst>
            </p:cNvPr>
            <p:cNvSpPr>
              <a:spLocks/>
            </p:cNvSpPr>
            <p:nvPr/>
          </p:nvSpPr>
          <p:spPr bwMode="auto">
            <a:xfrm rot="5400000">
              <a:off x="11417787" y="3075050"/>
              <a:ext cx="124951" cy="69362"/>
            </a:xfrm>
            <a:custGeom>
              <a:avLst/>
              <a:gdLst>
                <a:gd name="T0" fmla="*/ 26 w 38"/>
                <a:gd name="T1" fmla="*/ 0 h 23"/>
                <a:gd name="T2" fmla="*/ 25 w 38"/>
                <a:gd name="T3" fmla="*/ 23 h 23"/>
                <a:gd name="T4" fmla="*/ 26 w 38"/>
                <a:gd name="T5" fmla="*/ 0 h 23"/>
              </a:gdLst>
              <a:ahLst/>
              <a:cxnLst>
                <a:cxn ang="0">
                  <a:pos x="T0" y="T1"/>
                </a:cxn>
                <a:cxn ang="0">
                  <a:pos x="T2" y="T3"/>
                </a:cxn>
                <a:cxn ang="0">
                  <a:pos x="T4" y="T5"/>
                </a:cxn>
              </a:cxnLst>
              <a:rect l="0" t="0" r="r" b="b"/>
              <a:pathLst>
                <a:path w="38" h="23">
                  <a:moveTo>
                    <a:pt x="26" y="0"/>
                  </a:moveTo>
                  <a:cubicBezTo>
                    <a:pt x="38" y="0"/>
                    <a:pt x="37" y="20"/>
                    <a:pt x="25" y="23"/>
                  </a:cubicBezTo>
                  <a:cubicBezTo>
                    <a:pt x="0" y="23"/>
                    <a:pt x="5" y="1"/>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9" name="Freeform 14">
              <a:extLst>
                <a:ext uri="{FF2B5EF4-FFF2-40B4-BE49-F238E27FC236}">
                  <a16:creationId xmlns:a16="http://schemas.microsoft.com/office/drawing/2014/main" id="{1DC24A75-0693-795A-17CD-2BC189B01B0A}"/>
                </a:ext>
              </a:extLst>
            </p:cNvPr>
            <p:cNvSpPr>
              <a:spLocks/>
            </p:cNvSpPr>
            <p:nvPr/>
          </p:nvSpPr>
          <p:spPr bwMode="auto">
            <a:xfrm rot="5400000">
              <a:off x="11376729" y="3335597"/>
              <a:ext cx="134697" cy="84866"/>
            </a:xfrm>
            <a:custGeom>
              <a:avLst/>
              <a:gdLst>
                <a:gd name="T0" fmla="*/ 26 w 41"/>
                <a:gd name="T1" fmla="*/ 1 h 28"/>
                <a:gd name="T2" fmla="*/ 39 w 41"/>
                <a:gd name="T3" fmla="*/ 20 h 28"/>
                <a:gd name="T4" fmla="*/ 26 w 41"/>
                <a:gd name="T5" fmla="*/ 1 h 28"/>
              </a:gdLst>
              <a:ahLst/>
              <a:cxnLst>
                <a:cxn ang="0">
                  <a:pos x="T0" y="T1"/>
                </a:cxn>
                <a:cxn ang="0">
                  <a:pos x="T2" y="T3"/>
                </a:cxn>
                <a:cxn ang="0">
                  <a:pos x="T4" y="T5"/>
                </a:cxn>
              </a:cxnLst>
              <a:rect l="0" t="0" r="r" b="b"/>
              <a:pathLst>
                <a:path w="41" h="28">
                  <a:moveTo>
                    <a:pt x="26" y="1"/>
                  </a:moveTo>
                  <a:cubicBezTo>
                    <a:pt x="34" y="0"/>
                    <a:pt x="41" y="12"/>
                    <a:pt x="39" y="20"/>
                  </a:cubicBezTo>
                  <a:cubicBezTo>
                    <a:pt x="17" y="28"/>
                    <a:pt x="0" y="12"/>
                    <a:pt x="26"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0" name="Freeform 16">
              <a:extLst>
                <a:ext uri="{FF2B5EF4-FFF2-40B4-BE49-F238E27FC236}">
                  <a16:creationId xmlns:a16="http://schemas.microsoft.com/office/drawing/2014/main" id="{7623FAB8-FD45-2810-775A-D5F12B0C5975}"/>
                </a:ext>
              </a:extLst>
            </p:cNvPr>
            <p:cNvSpPr>
              <a:spLocks/>
            </p:cNvSpPr>
            <p:nvPr/>
          </p:nvSpPr>
          <p:spPr bwMode="auto">
            <a:xfrm rot="5400000">
              <a:off x="11360464" y="3934729"/>
              <a:ext cx="143559" cy="97107"/>
            </a:xfrm>
            <a:custGeom>
              <a:avLst/>
              <a:gdLst>
                <a:gd name="T0" fmla="*/ 31 w 44"/>
                <a:gd name="T1" fmla="*/ 1 h 32"/>
                <a:gd name="T2" fmla="*/ 43 w 44"/>
                <a:gd name="T3" fmla="*/ 15 h 32"/>
                <a:gd name="T4" fmla="*/ 31 w 44"/>
                <a:gd name="T5" fmla="*/ 1 h 32"/>
              </a:gdLst>
              <a:ahLst/>
              <a:cxnLst>
                <a:cxn ang="0">
                  <a:pos x="T0" y="T1"/>
                </a:cxn>
                <a:cxn ang="0">
                  <a:pos x="T2" y="T3"/>
                </a:cxn>
                <a:cxn ang="0">
                  <a:pos x="T4" y="T5"/>
                </a:cxn>
              </a:cxnLst>
              <a:rect l="0" t="0" r="r" b="b"/>
              <a:pathLst>
                <a:path w="44" h="32">
                  <a:moveTo>
                    <a:pt x="31" y="1"/>
                  </a:moveTo>
                  <a:cubicBezTo>
                    <a:pt x="40" y="0"/>
                    <a:pt x="44" y="8"/>
                    <a:pt x="43" y="15"/>
                  </a:cubicBezTo>
                  <a:cubicBezTo>
                    <a:pt x="29" y="32"/>
                    <a:pt x="0" y="6"/>
                    <a:pt x="3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 name="Freeform 17">
              <a:extLst>
                <a:ext uri="{FF2B5EF4-FFF2-40B4-BE49-F238E27FC236}">
                  <a16:creationId xmlns:a16="http://schemas.microsoft.com/office/drawing/2014/main" id="{AFB53E66-FB09-7C3D-5E42-BA4B99CBF4DE}"/>
                </a:ext>
              </a:extLst>
            </p:cNvPr>
            <p:cNvSpPr>
              <a:spLocks/>
            </p:cNvSpPr>
            <p:nvPr/>
          </p:nvSpPr>
          <p:spPr bwMode="auto">
            <a:xfrm rot="5400000">
              <a:off x="11395443" y="5347417"/>
              <a:ext cx="94821" cy="69362"/>
            </a:xfrm>
            <a:custGeom>
              <a:avLst/>
              <a:gdLst>
                <a:gd name="T0" fmla="*/ 13 w 29"/>
                <a:gd name="T1" fmla="*/ 0 h 23"/>
                <a:gd name="T2" fmla="*/ 13 w 29"/>
                <a:gd name="T3" fmla="*/ 23 h 23"/>
                <a:gd name="T4" fmla="*/ 13 w 29"/>
                <a:gd name="T5" fmla="*/ 0 h 23"/>
              </a:gdLst>
              <a:ahLst/>
              <a:cxnLst>
                <a:cxn ang="0">
                  <a:pos x="T0" y="T1"/>
                </a:cxn>
                <a:cxn ang="0">
                  <a:pos x="T2" y="T3"/>
                </a:cxn>
                <a:cxn ang="0">
                  <a:pos x="T4" y="T5"/>
                </a:cxn>
              </a:cxnLst>
              <a:rect l="0" t="0" r="r" b="b"/>
              <a:pathLst>
                <a:path w="29" h="23">
                  <a:moveTo>
                    <a:pt x="13" y="0"/>
                  </a:moveTo>
                  <a:cubicBezTo>
                    <a:pt x="27" y="0"/>
                    <a:pt x="29" y="22"/>
                    <a:pt x="13" y="23"/>
                  </a:cubicBezTo>
                  <a:cubicBezTo>
                    <a:pt x="2" y="22"/>
                    <a:pt x="0" y="2"/>
                    <a:pt x="1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2" name="Freeform 21">
              <a:extLst>
                <a:ext uri="{FF2B5EF4-FFF2-40B4-BE49-F238E27FC236}">
                  <a16:creationId xmlns:a16="http://schemas.microsoft.com/office/drawing/2014/main" id="{C0748BCE-826C-3D38-4EA4-53C9E7ECCA74}"/>
                </a:ext>
              </a:extLst>
            </p:cNvPr>
            <p:cNvSpPr>
              <a:spLocks/>
            </p:cNvSpPr>
            <p:nvPr/>
          </p:nvSpPr>
          <p:spPr bwMode="auto">
            <a:xfrm rot="5400000">
              <a:off x="11343434" y="5658571"/>
              <a:ext cx="140901" cy="102819"/>
            </a:xfrm>
            <a:custGeom>
              <a:avLst/>
              <a:gdLst>
                <a:gd name="T0" fmla="*/ 24 w 43"/>
                <a:gd name="T1" fmla="*/ 0 h 34"/>
                <a:gd name="T2" fmla="*/ 14 w 43"/>
                <a:gd name="T3" fmla="*/ 23 h 34"/>
                <a:gd name="T4" fmla="*/ 24 w 43"/>
                <a:gd name="T5" fmla="*/ 0 h 34"/>
              </a:gdLst>
              <a:ahLst/>
              <a:cxnLst>
                <a:cxn ang="0">
                  <a:pos x="T0" y="T1"/>
                </a:cxn>
                <a:cxn ang="0">
                  <a:pos x="T2" y="T3"/>
                </a:cxn>
                <a:cxn ang="0">
                  <a:pos x="T4" y="T5"/>
                </a:cxn>
              </a:cxnLst>
              <a:rect l="0" t="0" r="r" b="b"/>
              <a:pathLst>
                <a:path w="43" h="34">
                  <a:moveTo>
                    <a:pt x="24" y="0"/>
                  </a:moveTo>
                  <a:cubicBezTo>
                    <a:pt x="43" y="3"/>
                    <a:pt x="28" y="34"/>
                    <a:pt x="14" y="23"/>
                  </a:cubicBezTo>
                  <a:cubicBezTo>
                    <a:pt x="0" y="28"/>
                    <a:pt x="4" y="5"/>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3" name="Freeform 25">
              <a:extLst>
                <a:ext uri="{FF2B5EF4-FFF2-40B4-BE49-F238E27FC236}">
                  <a16:creationId xmlns:a16="http://schemas.microsoft.com/office/drawing/2014/main" id="{E3088280-5A11-FEE1-C425-5F9B91385661}"/>
                </a:ext>
              </a:extLst>
            </p:cNvPr>
            <p:cNvSpPr>
              <a:spLocks/>
            </p:cNvSpPr>
            <p:nvPr/>
          </p:nvSpPr>
          <p:spPr bwMode="auto">
            <a:xfrm rot="5400000">
              <a:off x="11324095" y="6423833"/>
              <a:ext cx="134697" cy="93843"/>
            </a:xfrm>
            <a:custGeom>
              <a:avLst/>
              <a:gdLst>
                <a:gd name="T0" fmla="*/ 23 w 41"/>
                <a:gd name="T1" fmla="*/ 0 h 31"/>
                <a:gd name="T2" fmla="*/ 17 w 41"/>
                <a:gd name="T3" fmla="*/ 25 h 31"/>
                <a:gd name="T4" fmla="*/ 23 w 41"/>
                <a:gd name="T5" fmla="*/ 0 h 31"/>
              </a:gdLst>
              <a:ahLst/>
              <a:cxnLst>
                <a:cxn ang="0">
                  <a:pos x="T0" y="T1"/>
                </a:cxn>
                <a:cxn ang="0">
                  <a:pos x="T2" y="T3"/>
                </a:cxn>
                <a:cxn ang="0">
                  <a:pos x="T4" y="T5"/>
                </a:cxn>
              </a:cxnLst>
              <a:rect l="0" t="0" r="r" b="b"/>
              <a:pathLst>
                <a:path w="41" h="31">
                  <a:moveTo>
                    <a:pt x="23" y="0"/>
                  </a:moveTo>
                  <a:cubicBezTo>
                    <a:pt x="40" y="1"/>
                    <a:pt x="41" y="31"/>
                    <a:pt x="17" y="25"/>
                  </a:cubicBezTo>
                  <a:cubicBezTo>
                    <a:pt x="0" y="7"/>
                    <a:pt x="17" y="4"/>
                    <a:pt x="2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4" name="Freeform 29">
              <a:extLst>
                <a:ext uri="{FF2B5EF4-FFF2-40B4-BE49-F238E27FC236}">
                  <a16:creationId xmlns:a16="http://schemas.microsoft.com/office/drawing/2014/main" id="{7C801BDC-004A-68E7-856A-D681506B7733}"/>
                </a:ext>
              </a:extLst>
            </p:cNvPr>
            <p:cNvSpPr>
              <a:spLocks/>
            </p:cNvSpPr>
            <p:nvPr/>
          </p:nvSpPr>
          <p:spPr bwMode="auto">
            <a:xfrm rot="5400000">
              <a:off x="11324317" y="5897278"/>
              <a:ext cx="118747" cy="120771"/>
            </a:xfrm>
            <a:custGeom>
              <a:avLst/>
              <a:gdLst>
                <a:gd name="T0" fmla="*/ 16 w 36"/>
                <a:gd name="T1" fmla="*/ 4 h 40"/>
                <a:gd name="T2" fmla="*/ 34 w 36"/>
                <a:gd name="T3" fmla="*/ 15 h 40"/>
                <a:gd name="T4" fmla="*/ 16 w 36"/>
                <a:gd name="T5" fmla="*/ 4 h 40"/>
              </a:gdLst>
              <a:ahLst/>
              <a:cxnLst>
                <a:cxn ang="0">
                  <a:pos x="T0" y="T1"/>
                </a:cxn>
                <a:cxn ang="0">
                  <a:pos x="T2" y="T3"/>
                </a:cxn>
                <a:cxn ang="0">
                  <a:pos x="T4" y="T5"/>
                </a:cxn>
              </a:cxnLst>
              <a:rect l="0" t="0" r="r" b="b"/>
              <a:pathLst>
                <a:path w="36" h="40">
                  <a:moveTo>
                    <a:pt x="16" y="4"/>
                  </a:moveTo>
                  <a:cubicBezTo>
                    <a:pt x="36" y="5"/>
                    <a:pt x="33" y="0"/>
                    <a:pt x="34" y="15"/>
                  </a:cubicBezTo>
                  <a:cubicBezTo>
                    <a:pt x="34" y="40"/>
                    <a:pt x="0" y="22"/>
                    <a:pt x="16" y="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5" name="Freeform 31">
              <a:extLst>
                <a:ext uri="{FF2B5EF4-FFF2-40B4-BE49-F238E27FC236}">
                  <a16:creationId xmlns:a16="http://schemas.microsoft.com/office/drawing/2014/main" id="{0BDA8CC8-E51E-5BF7-CBC2-B60291A802FE}"/>
                </a:ext>
              </a:extLst>
            </p:cNvPr>
            <p:cNvSpPr>
              <a:spLocks/>
            </p:cNvSpPr>
            <p:nvPr/>
          </p:nvSpPr>
          <p:spPr bwMode="auto">
            <a:xfrm rot="5400000">
              <a:off x="11356013" y="6183127"/>
              <a:ext cx="131153" cy="72626"/>
            </a:xfrm>
            <a:custGeom>
              <a:avLst/>
              <a:gdLst>
                <a:gd name="T0" fmla="*/ 24 w 40"/>
                <a:gd name="T1" fmla="*/ 0 h 24"/>
                <a:gd name="T2" fmla="*/ 25 w 40"/>
                <a:gd name="T3" fmla="*/ 24 h 24"/>
                <a:gd name="T4" fmla="*/ 24 w 40"/>
                <a:gd name="T5" fmla="*/ 0 h 24"/>
              </a:gdLst>
              <a:ahLst/>
              <a:cxnLst>
                <a:cxn ang="0">
                  <a:pos x="T0" y="T1"/>
                </a:cxn>
                <a:cxn ang="0">
                  <a:pos x="T2" y="T3"/>
                </a:cxn>
                <a:cxn ang="0">
                  <a:pos x="T4" y="T5"/>
                </a:cxn>
              </a:cxnLst>
              <a:rect l="0" t="0" r="r" b="b"/>
              <a:pathLst>
                <a:path w="40" h="24">
                  <a:moveTo>
                    <a:pt x="24" y="0"/>
                  </a:moveTo>
                  <a:cubicBezTo>
                    <a:pt x="40" y="0"/>
                    <a:pt x="38" y="20"/>
                    <a:pt x="25" y="24"/>
                  </a:cubicBezTo>
                  <a:cubicBezTo>
                    <a:pt x="0" y="22"/>
                    <a:pt x="6" y="4"/>
                    <a:pt x="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6" name="Freeform 32">
              <a:extLst>
                <a:ext uri="{FF2B5EF4-FFF2-40B4-BE49-F238E27FC236}">
                  <a16:creationId xmlns:a16="http://schemas.microsoft.com/office/drawing/2014/main" id="{3B0B61F7-5A35-A15E-6E4B-6D6A298FFA5E}"/>
                </a:ext>
              </a:extLst>
            </p:cNvPr>
            <p:cNvSpPr>
              <a:spLocks/>
            </p:cNvSpPr>
            <p:nvPr/>
          </p:nvSpPr>
          <p:spPr bwMode="auto">
            <a:xfrm rot="5400000">
              <a:off x="11104198" y="3296179"/>
              <a:ext cx="144445" cy="106083"/>
            </a:xfrm>
            <a:custGeom>
              <a:avLst/>
              <a:gdLst>
                <a:gd name="T0" fmla="*/ 28 w 44"/>
                <a:gd name="T1" fmla="*/ 0 h 35"/>
                <a:gd name="T2" fmla="*/ 42 w 44"/>
                <a:gd name="T3" fmla="*/ 21 h 35"/>
                <a:gd name="T4" fmla="*/ 28 w 44"/>
                <a:gd name="T5" fmla="*/ 0 h 35"/>
              </a:gdLst>
              <a:ahLst/>
              <a:cxnLst>
                <a:cxn ang="0">
                  <a:pos x="T0" y="T1"/>
                </a:cxn>
                <a:cxn ang="0">
                  <a:pos x="T2" y="T3"/>
                </a:cxn>
                <a:cxn ang="0">
                  <a:pos x="T4" y="T5"/>
                </a:cxn>
              </a:cxnLst>
              <a:rect l="0" t="0" r="r" b="b"/>
              <a:pathLst>
                <a:path w="44" h="35">
                  <a:moveTo>
                    <a:pt x="28" y="0"/>
                  </a:moveTo>
                  <a:cubicBezTo>
                    <a:pt x="36" y="1"/>
                    <a:pt x="44" y="12"/>
                    <a:pt x="42" y="21"/>
                  </a:cubicBezTo>
                  <a:cubicBezTo>
                    <a:pt x="23" y="35"/>
                    <a:pt x="0" y="7"/>
                    <a:pt x="2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7" name="Freeform 33">
              <a:extLst>
                <a:ext uri="{FF2B5EF4-FFF2-40B4-BE49-F238E27FC236}">
                  <a16:creationId xmlns:a16="http://schemas.microsoft.com/office/drawing/2014/main" id="{81D6A465-F994-20E5-49E8-175597AD68B2}"/>
                </a:ext>
              </a:extLst>
            </p:cNvPr>
            <p:cNvSpPr>
              <a:spLocks/>
            </p:cNvSpPr>
            <p:nvPr/>
          </p:nvSpPr>
          <p:spPr bwMode="auto">
            <a:xfrm rot="5400000">
              <a:off x="11134111" y="4387490"/>
              <a:ext cx="151535" cy="75075"/>
            </a:xfrm>
            <a:custGeom>
              <a:avLst/>
              <a:gdLst>
                <a:gd name="T0" fmla="*/ 23 w 46"/>
                <a:gd name="T1" fmla="*/ 0 h 25"/>
                <a:gd name="T2" fmla="*/ 29 w 46"/>
                <a:gd name="T3" fmla="*/ 25 h 25"/>
                <a:gd name="T4" fmla="*/ 23 w 46"/>
                <a:gd name="T5" fmla="*/ 0 h 25"/>
              </a:gdLst>
              <a:ahLst/>
              <a:cxnLst>
                <a:cxn ang="0">
                  <a:pos x="T0" y="T1"/>
                </a:cxn>
                <a:cxn ang="0">
                  <a:pos x="T2" y="T3"/>
                </a:cxn>
                <a:cxn ang="0">
                  <a:pos x="T4" y="T5"/>
                </a:cxn>
              </a:cxnLst>
              <a:rect l="0" t="0" r="r" b="b"/>
              <a:pathLst>
                <a:path w="46" h="25">
                  <a:moveTo>
                    <a:pt x="23" y="0"/>
                  </a:moveTo>
                  <a:cubicBezTo>
                    <a:pt x="32" y="1"/>
                    <a:pt x="46" y="21"/>
                    <a:pt x="29" y="25"/>
                  </a:cubicBezTo>
                  <a:cubicBezTo>
                    <a:pt x="10" y="23"/>
                    <a:pt x="0" y="9"/>
                    <a:pt x="2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8" name="Freeform 34">
              <a:extLst>
                <a:ext uri="{FF2B5EF4-FFF2-40B4-BE49-F238E27FC236}">
                  <a16:creationId xmlns:a16="http://schemas.microsoft.com/office/drawing/2014/main" id="{D75A0419-EF75-A155-9681-652E6B346EA9}"/>
                </a:ext>
              </a:extLst>
            </p:cNvPr>
            <p:cNvSpPr>
              <a:spLocks/>
            </p:cNvSpPr>
            <p:nvPr/>
          </p:nvSpPr>
          <p:spPr bwMode="auto">
            <a:xfrm rot="5400000">
              <a:off x="11138041" y="5384813"/>
              <a:ext cx="134697" cy="84051"/>
            </a:xfrm>
            <a:custGeom>
              <a:avLst/>
              <a:gdLst>
                <a:gd name="T0" fmla="*/ 22 w 41"/>
                <a:gd name="T1" fmla="*/ 0 h 28"/>
                <a:gd name="T2" fmla="*/ 8 w 41"/>
                <a:gd name="T3" fmla="*/ 21 h 28"/>
                <a:gd name="T4" fmla="*/ 22 w 41"/>
                <a:gd name="T5" fmla="*/ 0 h 28"/>
              </a:gdLst>
              <a:ahLst/>
              <a:cxnLst>
                <a:cxn ang="0">
                  <a:pos x="T0" y="T1"/>
                </a:cxn>
                <a:cxn ang="0">
                  <a:pos x="T2" y="T3"/>
                </a:cxn>
                <a:cxn ang="0">
                  <a:pos x="T4" y="T5"/>
                </a:cxn>
              </a:cxnLst>
              <a:rect l="0" t="0" r="r" b="b"/>
              <a:pathLst>
                <a:path w="41" h="28">
                  <a:moveTo>
                    <a:pt x="22" y="0"/>
                  </a:moveTo>
                  <a:cubicBezTo>
                    <a:pt x="41" y="13"/>
                    <a:pt x="24" y="28"/>
                    <a:pt x="8" y="21"/>
                  </a:cubicBezTo>
                  <a:cubicBezTo>
                    <a:pt x="0" y="8"/>
                    <a:pt x="8" y="0"/>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9" name="Freeform 35">
              <a:extLst>
                <a:ext uri="{FF2B5EF4-FFF2-40B4-BE49-F238E27FC236}">
                  <a16:creationId xmlns:a16="http://schemas.microsoft.com/office/drawing/2014/main" id="{45DD044E-FBD8-59A7-C0A4-1B4C0C42510D}"/>
                </a:ext>
              </a:extLst>
            </p:cNvPr>
            <p:cNvSpPr>
              <a:spLocks/>
            </p:cNvSpPr>
            <p:nvPr/>
          </p:nvSpPr>
          <p:spPr bwMode="auto">
            <a:xfrm rot="5400000">
              <a:off x="11133693" y="4595717"/>
              <a:ext cx="131153" cy="84866"/>
            </a:xfrm>
            <a:custGeom>
              <a:avLst/>
              <a:gdLst>
                <a:gd name="T0" fmla="*/ 27 w 40"/>
                <a:gd name="T1" fmla="*/ 1 h 28"/>
                <a:gd name="T2" fmla="*/ 38 w 40"/>
                <a:gd name="T3" fmla="*/ 17 h 28"/>
                <a:gd name="T4" fmla="*/ 27 w 40"/>
                <a:gd name="T5" fmla="*/ 1 h 28"/>
              </a:gdLst>
              <a:ahLst/>
              <a:cxnLst>
                <a:cxn ang="0">
                  <a:pos x="T0" y="T1"/>
                </a:cxn>
                <a:cxn ang="0">
                  <a:pos x="T2" y="T3"/>
                </a:cxn>
                <a:cxn ang="0">
                  <a:pos x="T4" y="T5"/>
                </a:cxn>
              </a:cxnLst>
              <a:rect l="0" t="0" r="r" b="b"/>
              <a:pathLst>
                <a:path w="40" h="28">
                  <a:moveTo>
                    <a:pt x="27" y="1"/>
                  </a:moveTo>
                  <a:cubicBezTo>
                    <a:pt x="35" y="0"/>
                    <a:pt x="40" y="10"/>
                    <a:pt x="38" y="17"/>
                  </a:cubicBezTo>
                  <a:cubicBezTo>
                    <a:pt x="17" y="28"/>
                    <a:pt x="0" y="7"/>
                    <a:pt x="27"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0" name="Freeform 36">
              <a:extLst>
                <a:ext uri="{FF2B5EF4-FFF2-40B4-BE49-F238E27FC236}">
                  <a16:creationId xmlns:a16="http://schemas.microsoft.com/office/drawing/2014/main" id="{ED7D8618-6C65-EAFD-D6C9-9BDCFD912A6C}"/>
                </a:ext>
              </a:extLst>
            </p:cNvPr>
            <p:cNvSpPr>
              <a:spLocks/>
            </p:cNvSpPr>
            <p:nvPr/>
          </p:nvSpPr>
          <p:spPr bwMode="auto">
            <a:xfrm rot="5400000">
              <a:off x="11105830" y="6046702"/>
              <a:ext cx="144445" cy="102819"/>
            </a:xfrm>
            <a:custGeom>
              <a:avLst/>
              <a:gdLst>
                <a:gd name="T0" fmla="*/ 31 w 44"/>
                <a:gd name="T1" fmla="*/ 1 h 34"/>
                <a:gd name="T2" fmla="*/ 25 w 44"/>
                <a:gd name="T3" fmla="*/ 22 h 34"/>
                <a:gd name="T4" fmla="*/ 31 w 44"/>
                <a:gd name="T5" fmla="*/ 1 h 34"/>
              </a:gdLst>
              <a:ahLst/>
              <a:cxnLst>
                <a:cxn ang="0">
                  <a:pos x="T0" y="T1"/>
                </a:cxn>
                <a:cxn ang="0">
                  <a:pos x="T2" y="T3"/>
                </a:cxn>
                <a:cxn ang="0">
                  <a:pos x="T4" y="T5"/>
                </a:cxn>
              </a:cxnLst>
              <a:rect l="0" t="0" r="r" b="b"/>
              <a:pathLst>
                <a:path w="44" h="34">
                  <a:moveTo>
                    <a:pt x="31" y="1"/>
                  </a:moveTo>
                  <a:cubicBezTo>
                    <a:pt x="44" y="3"/>
                    <a:pt x="38" y="34"/>
                    <a:pt x="25" y="22"/>
                  </a:cubicBezTo>
                  <a:cubicBezTo>
                    <a:pt x="0" y="28"/>
                    <a:pt x="14" y="0"/>
                    <a:pt x="3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1" name="Freeform 37">
              <a:extLst>
                <a:ext uri="{FF2B5EF4-FFF2-40B4-BE49-F238E27FC236}">
                  <a16:creationId xmlns:a16="http://schemas.microsoft.com/office/drawing/2014/main" id="{80EC0767-4417-DE89-BD3D-00D457589FCD}"/>
                </a:ext>
              </a:extLst>
            </p:cNvPr>
            <p:cNvSpPr>
              <a:spLocks/>
            </p:cNvSpPr>
            <p:nvPr/>
          </p:nvSpPr>
          <p:spPr bwMode="auto">
            <a:xfrm rot="5400000">
              <a:off x="11117596" y="3060239"/>
              <a:ext cx="115202" cy="121588"/>
            </a:xfrm>
            <a:custGeom>
              <a:avLst/>
              <a:gdLst>
                <a:gd name="T0" fmla="*/ 16 w 35"/>
                <a:gd name="T1" fmla="*/ 4 h 40"/>
                <a:gd name="T2" fmla="*/ 33 w 35"/>
                <a:gd name="T3" fmla="*/ 15 h 40"/>
                <a:gd name="T4" fmla="*/ 16 w 35"/>
                <a:gd name="T5" fmla="*/ 4 h 40"/>
              </a:gdLst>
              <a:ahLst/>
              <a:cxnLst>
                <a:cxn ang="0">
                  <a:pos x="T0" y="T1"/>
                </a:cxn>
                <a:cxn ang="0">
                  <a:pos x="T2" y="T3"/>
                </a:cxn>
                <a:cxn ang="0">
                  <a:pos x="T4" y="T5"/>
                </a:cxn>
              </a:cxnLst>
              <a:rect l="0" t="0" r="r" b="b"/>
              <a:pathLst>
                <a:path w="35" h="40">
                  <a:moveTo>
                    <a:pt x="16" y="4"/>
                  </a:moveTo>
                  <a:cubicBezTo>
                    <a:pt x="35" y="4"/>
                    <a:pt x="32" y="0"/>
                    <a:pt x="33" y="15"/>
                  </a:cubicBezTo>
                  <a:cubicBezTo>
                    <a:pt x="34" y="40"/>
                    <a:pt x="0" y="22"/>
                    <a:pt x="16" y="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2" name="Freeform 38">
              <a:extLst>
                <a:ext uri="{FF2B5EF4-FFF2-40B4-BE49-F238E27FC236}">
                  <a16:creationId xmlns:a16="http://schemas.microsoft.com/office/drawing/2014/main" id="{9ECD19A6-4F3F-15B6-5735-411CA65BA36C}"/>
                </a:ext>
              </a:extLst>
            </p:cNvPr>
            <p:cNvSpPr>
              <a:spLocks/>
            </p:cNvSpPr>
            <p:nvPr/>
          </p:nvSpPr>
          <p:spPr bwMode="auto">
            <a:xfrm rot="5400000">
              <a:off x="11125265" y="4900335"/>
              <a:ext cx="127608" cy="69362"/>
            </a:xfrm>
            <a:custGeom>
              <a:avLst/>
              <a:gdLst>
                <a:gd name="T0" fmla="*/ 26 w 39"/>
                <a:gd name="T1" fmla="*/ 0 h 23"/>
                <a:gd name="T2" fmla="*/ 26 w 39"/>
                <a:gd name="T3" fmla="*/ 23 h 23"/>
                <a:gd name="T4" fmla="*/ 26 w 39"/>
                <a:gd name="T5" fmla="*/ 0 h 23"/>
              </a:gdLst>
              <a:ahLst/>
              <a:cxnLst>
                <a:cxn ang="0">
                  <a:pos x="T0" y="T1"/>
                </a:cxn>
                <a:cxn ang="0">
                  <a:pos x="T2" y="T3"/>
                </a:cxn>
                <a:cxn ang="0">
                  <a:pos x="T4" y="T5"/>
                </a:cxn>
              </a:cxnLst>
              <a:rect l="0" t="0" r="r" b="b"/>
              <a:pathLst>
                <a:path w="39" h="23">
                  <a:moveTo>
                    <a:pt x="26" y="0"/>
                  </a:moveTo>
                  <a:cubicBezTo>
                    <a:pt x="39" y="1"/>
                    <a:pt x="38" y="21"/>
                    <a:pt x="26" y="23"/>
                  </a:cubicBezTo>
                  <a:cubicBezTo>
                    <a:pt x="0" y="23"/>
                    <a:pt x="5" y="2"/>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3" name="Freeform 39">
              <a:extLst>
                <a:ext uri="{FF2B5EF4-FFF2-40B4-BE49-F238E27FC236}">
                  <a16:creationId xmlns:a16="http://schemas.microsoft.com/office/drawing/2014/main" id="{812AA157-A92D-EA70-8BFE-88D61D0C1E14}"/>
                </a:ext>
              </a:extLst>
            </p:cNvPr>
            <p:cNvSpPr>
              <a:spLocks/>
            </p:cNvSpPr>
            <p:nvPr/>
          </p:nvSpPr>
          <p:spPr bwMode="auto">
            <a:xfrm rot="5400000">
              <a:off x="11117373" y="5141456"/>
              <a:ext cx="131153" cy="81603"/>
            </a:xfrm>
            <a:custGeom>
              <a:avLst/>
              <a:gdLst>
                <a:gd name="T0" fmla="*/ 25 w 40"/>
                <a:gd name="T1" fmla="*/ 0 h 27"/>
                <a:gd name="T2" fmla="*/ 38 w 40"/>
                <a:gd name="T3" fmla="*/ 20 h 27"/>
                <a:gd name="T4" fmla="*/ 25 w 40"/>
                <a:gd name="T5" fmla="*/ 0 h 27"/>
              </a:gdLst>
              <a:ahLst/>
              <a:cxnLst>
                <a:cxn ang="0">
                  <a:pos x="T0" y="T1"/>
                </a:cxn>
                <a:cxn ang="0">
                  <a:pos x="T2" y="T3"/>
                </a:cxn>
                <a:cxn ang="0">
                  <a:pos x="T4" y="T5"/>
                </a:cxn>
              </a:cxnLst>
              <a:rect l="0" t="0" r="r" b="b"/>
              <a:pathLst>
                <a:path w="40" h="27">
                  <a:moveTo>
                    <a:pt x="25" y="0"/>
                  </a:moveTo>
                  <a:cubicBezTo>
                    <a:pt x="34" y="0"/>
                    <a:pt x="40" y="11"/>
                    <a:pt x="38" y="20"/>
                  </a:cubicBezTo>
                  <a:cubicBezTo>
                    <a:pt x="17" y="27"/>
                    <a:pt x="0" y="12"/>
                    <a:pt x="2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4" name="Freeform 40">
              <a:extLst>
                <a:ext uri="{FF2B5EF4-FFF2-40B4-BE49-F238E27FC236}">
                  <a16:creationId xmlns:a16="http://schemas.microsoft.com/office/drawing/2014/main" id="{6B31E4CC-E710-8892-2E71-34DC876F6512}"/>
                </a:ext>
              </a:extLst>
            </p:cNvPr>
            <p:cNvSpPr>
              <a:spLocks/>
            </p:cNvSpPr>
            <p:nvPr/>
          </p:nvSpPr>
          <p:spPr bwMode="auto">
            <a:xfrm rot="5400000">
              <a:off x="11112337" y="2598157"/>
              <a:ext cx="134697" cy="81603"/>
            </a:xfrm>
            <a:custGeom>
              <a:avLst/>
              <a:gdLst>
                <a:gd name="T0" fmla="*/ 19 w 41"/>
                <a:gd name="T1" fmla="*/ 0 h 27"/>
                <a:gd name="T2" fmla="*/ 7 w 41"/>
                <a:gd name="T3" fmla="*/ 20 h 27"/>
                <a:gd name="T4" fmla="*/ 19 w 41"/>
                <a:gd name="T5" fmla="*/ 0 h 27"/>
              </a:gdLst>
              <a:ahLst/>
              <a:cxnLst>
                <a:cxn ang="0">
                  <a:pos x="T0" y="T1"/>
                </a:cxn>
                <a:cxn ang="0">
                  <a:pos x="T2" y="T3"/>
                </a:cxn>
                <a:cxn ang="0">
                  <a:pos x="T4" y="T5"/>
                </a:cxn>
              </a:cxnLst>
              <a:rect l="0" t="0" r="r" b="b"/>
              <a:pathLst>
                <a:path w="41" h="27">
                  <a:moveTo>
                    <a:pt x="19" y="0"/>
                  </a:moveTo>
                  <a:cubicBezTo>
                    <a:pt x="41" y="9"/>
                    <a:pt x="28" y="27"/>
                    <a:pt x="7" y="20"/>
                  </a:cubicBezTo>
                  <a:cubicBezTo>
                    <a:pt x="0" y="8"/>
                    <a:pt x="7" y="1"/>
                    <a:pt x="1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5" name="Freeform 41">
              <a:extLst>
                <a:ext uri="{FF2B5EF4-FFF2-40B4-BE49-F238E27FC236}">
                  <a16:creationId xmlns:a16="http://schemas.microsoft.com/office/drawing/2014/main" id="{85E5200A-6950-CF88-4242-8FD3D625DEA5}"/>
                </a:ext>
              </a:extLst>
            </p:cNvPr>
            <p:cNvSpPr>
              <a:spLocks/>
            </p:cNvSpPr>
            <p:nvPr/>
          </p:nvSpPr>
          <p:spPr bwMode="auto">
            <a:xfrm rot="5400000">
              <a:off x="11105830" y="6278710"/>
              <a:ext cx="144445" cy="78339"/>
            </a:xfrm>
            <a:custGeom>
              <a:avLst/>
              <a:gdLst>
                <a:gd name="T0" fmla="*/ 29 w 44"/>
                <a:gd name="T1" fmla="*/ 0 h 26"/>
                <a:gd name="T2" fmla="*/ 26 w 44"/>
                <a:gd name="T3" fmla="*/ 26 h 26"/>
                <a:gd name="T4" fmla="*/ 29 w 44"/>
                <a:gd name="T5" fmla="*/ 0 h 26"/>
              </a:gdLst>
              <a:ahLst/>
              <a:cxnLst>
                <a:cxn ang="0">
                  <a:pos x="T0" y="T1"/>
                </a:cxn>
                <a:cxn ang="0">
                  <a:pos x="T2" y="T3"/>
                </a:cxn>
                <a:cxn ang="0">
                  <a:pos x="T4" y="T5"/>
                </a:cxn>
              </a:cxnLst>
              <a:rect l="0" t="0" r="r" b="b"/>
              <a:pathLst>
                <a:path w="44" h="26">
                  <a:moveTo>
                    <a:pt x="29" y="0"/>
                  </a:moveTo>
                  <a:cubicBezTo>
                    <a:pt x="44" y="3"/>
                    <a:pt x="40" y="22"/>
                    <a:pt x="26" y="26"/>
                  </a:cubicBezTo>
                  <a:cubicBezTo>
                    <a:pt x="0" y="25"/>
                    <a:pt x="11" y="6"/>
                    <a:pt x="2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6" name="Freeform 42">
              <a:extLst>
                <a:ext uri="{FF2B5EF4-FFF2-40B4-BE49-F238E27FC236}">
                  <a16:creationId xmlns:a16="http://schemas.microsoft.com/office/drawing/2014/main" id="{CA54D161-9EF8-78DF-1B0A-4766817848FC}"/>
                </a:ext>
              </a:extLst>
            </p:cNvPr>
            <p:cNvSpPr>
              <a:spLocks/>
            </p:cNvSpPr>
            <p:nvPr/>
          </p:nvSpPr>
          <p:spPr bwMode="auto">
            <a:xfrm rot="5400000">
              <a:off x="11093998" y="5596726"/>
              <a:ext cx="144445" cy="97107"/>
            </a:xfrm>
            <a:custGeom>
              <a:avLst/>
              <a:gdLst>
                <a:gd name="T0" fmla="*/ 31 w 44"/>
                <a:gd name="T1" fmla="*/ 1 h 32"/>
                <a:gd name="T2" fmla="*/ 43 w 44"/>
                <a:gd name="T3" fmla="*/ 16 h 32"/>
                <a:gd name="T4" fmla="*/ 31 w 44"/>
                <a:gd name="T5" fmla="*/ 1 h 32"/>
              </a:gdLst>
              <a:ahLst/>
              <a:cxnLst>
                <a:cxn ang="0">
                  <a:pos x="T0" y="T1"/>
                </a:cxn>
                <a:cxn ang="0">
                  <a:pos x="T2" y="T3"/>
                </a:cxn>
                <a:cxn ang="0">
                  <a:pos x="T4" y="T5"/>
                </a:cxn>
              </a:cxnLst>
              <a:rect l="0" t="0" r="r" b="b"/>
              <a:pathLst>
                <a:path w="44" h="32">
                  <a:moveTo>
                    <a:pt x="31" y="1"/>
                  </a:moveTo>
                  <a:cubicBezTo>
                    <a:pt x="40" y="0"/>
                    <a:pt x="44" y="8"/>
                    <a:pt x="43" y="16"/>
                  </a:cubicBezTo>
                  <a:cubicBezTo>
                    <a:pt x="29" y="32"/>
                    <a:pt x="0" y="7"/>
                    <a:pt x="3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7" name="Freeform 44">
              <a:extLst>
                <a:ext uri="{FF2B5EF4-FFF2-40B4-BE49-F238E27FC236}">
                  <a16:creationId xmlns:a16="http://schemas.microsoft.com/office/drawing/2014/main" id="{C64272B3-20CB-3F91-8A8F-595CFB252B07}"/>
                </a:ext>
              </a:extLst>
            </p:cNvPr>
            <p:cNvSpPr>
              <a:spLocks/>
            </p:cNvSpPr>
            <p:nvPr/>
          </p:nvSpPr>
          <p:spPr bwMode="auto">
            <a:xfrm rot="5400000">
              <a:off x="11097788" y="4080854"/>
              <a:ext cx="131153" cy="84866"/>
            </a:xfrm>
            <a:custGeom>
              <a:avLst/>
              <a:gdLst>
                <a:gd name="T0" fmla="*/ 27 w 40"/>
                <a:gd name="T1" fmla="*/ 1 h 28"/>
                <a:gd name="T2" fmla="*/ 38 w 40"/>
                <a:gd name="T3" fmla="*/ 17 h 28"/>
                <a:gd name="T4" fmla="*/ 27 w 40"/>
                <a:gd name="T5" fmla="*/ 1 h 28"/>
              </a:gdLst>
              <a:ahLst/>
              <a:cxnLst>
                <a:cxn ang="0">
                  <a:pos x="T0" y="T1"/>
                </a:cxn>
                <a:cxn ang="0">
                  <a:pos x="T2" y="T3"/>
                </a:cxn>
                <a:cxn ang="0">
                  <a:pos x="T4" y="T5"/>
                </a:cxn>
              </a:cxnLst>
              <a:rect l="0" t="0" r="r" b="b"/>
              <a:pathLst>
                <a:path w="40" h="28">
                  <a:moveTo>
                    <a:pt x="27" y="1"/>
                  </a:moveTo>
                  <a:cubicBezTo>
                    <a:pt x="35" y="0"/>
                    <a:pt x="40" y="10"/>
                    <a:pt x="38" y="17"/>
                  </a:cubicBezTo>
                  <a:cubicBezTo>
                    <a:pt x="17" y="28"/>
                    <a:pt x="0" y="7"/>
                    <a:pt x="27"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8" name="Freeform 45">
              <a:extLst>
                <a:ext uri="{FF2B5EF4-FFF2-40B4-BE49-F238E27FC236}">
                  <a16:creationId xmlns:a16="http://schemas.microsoft.com/office/drawing/2014/main" id="{4E27BC89-3702-B5D8-FF7A-2A9DC0C0EC12}"/>
                </a:ext>
              </a:extLst>
            </p:cNvPr>
            <p:cNvSpPr>
              <a:spLocks/>
            </p:cNvSpPr>
            <p:nvPr/>
          </p:nvSpPr>
          <p:spPr bwMode="auto">
            <a:xfrm rot="5400000">
              <a:off x="11075637" y="5836680"/>
              <a:ext cx="144445" cy="102819"/>
            </a:xfrm>
            <a:custGeom>
              <a:avLst/>
              <a:gdLst>
                <a:gd name="T0" fmla="*/ 31 w 44"/>
                <a:gd name="T1" fmla="*/ 0 h 34"/>
                <a:gd name="T2" fmla="*/ 42 w 44"/>
                <a:gd name="T3" fmla="*/ 19 h 34"/>
                <a:gd name="T4" fmla="*/ 31 w 44"/>
                <a:gd name="T5" fmla="*/ 0 h 34"/>
              </a:gdLst>
              <a:ahLst/>
              <a:cxnLst>
                <a:cxn ang="0">
                  <a:pos x="T0" y="T1"/>
                </a:cxn>
                <a:cxn ang="0">
                  <a:pos x="T2" y="T3"/>
                </a:cxn>
                <a:cxn ang="0">
                  <a:pos x="T4" y="T5"/>
                </a:cxn>
              </a:cxnLst>
              <a:rect l="0" t="0" r="r" b="b"/>
              <a:pathLst>
                <a:path w="44" h="34">
                  <a:moveTo>
                    <a:pt x="31" y="0"/>
                  </a:moveTo>
                  <a:cubicBezTo>
                    <a:pt x="39" y="0"/>
                    <a:pt x="44" y="12"/>
                    <a:pt x="42" y="19"/>
                  </a:cubicBezTo>
                  <a:cubicBezTo>
                    <a:pt x="25" y="34"/>
                    <a:pt x="0" y="8"/>
                    <a:pt x="3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9" name="Freeform 46">
              <a:extLst>
                <a:ext uri="{FF2B5EF4-FFF2-40B4-BE49-F238E27FC236}">
                  <a16:creationId xmlns:a16="http://schemas.microsoft.com/office/drawing/2014/main" id="{83653270-5B66-5986-EFCD-119B007A9B56}"/>
                </a:ext>
              </a:extLst>
            </p:cNvPr>
            <p:cNvSpPr>
              <a:spLocks/>
            </p:cNvSpPr>
            <p:nvPr/>
          </p:nvSpPr>
          <p:spPr bwMode="auto">
            <a:xfrm rot="5400000">
              <a:off x="11124696" y="2830776"/>
              <a:ext cx="121406" cy="81603"/>
            </a:xfrm>
            <a:custGeom>
              <a:avLst/>
              <a:gdLst>
                <a:gd name="T0" fmla="*/ 19 w 37"/>
                <a:gd name="T1" fmla="*/ 1 h 27"/>
                <a:gd name="T2" fmla="*/ 21 w 37"/>
                <a:gd name="T3" fmla="*/ 27 h 27"/>
                <a:gd name="T4" fmla="*/ 19 w 37"/>
                <a:gd name="T5" fmla="*/ 1 h 27"/>
              </a:gdLst>
              <a:ahLst/>
              <a:cxnLst>
                <a:cxn ang="0">
                  <a:pos x="T0" y="T1"/>
                </a:cxn>
                <a:cxn ang="0">
                  <a:pos x="T2" y="T3"/>
                </a:cxn>
                <a:cxn ang="0">
                  <a:pos x="T4" y="T5"/>
                </a:cxn>
              </a:cxnLst>
              <a:rect l="0" t="0" r="r" b="b"/>
              <a:pathLst>
                <a:path w="37" h="27">
                  <a:moveTo>
                    <a:pt x="19" y="1"/>
                  </a:moveTo>
                  <a:cubicBezTo>
                    <a:pt x="31" y="2"/>
                    <a:pt x="37" y="24"/>
                    <a:pt x="21" y="27"/>
                  </a:cubicBezTo>
                  <a:cubicBezTo>
                    <a:pt x="1" y="27"/>
                    <a:pt x="0" y="0"/>
                    <a:pt x="19" y="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0" name="Freeform 47">
              <a:extLst>
                <a:ext uri="{FF2B5EF4-FFF2-40B4-BE49-F238E27FC236}">
                  <a16:creationId xmlns:a16="http://schemas.microsoft.com/office/drawing/2014/main" id="{F3BF5718-BDC9-840C-4E9A-1D89A5934ADF}"/>
                </a:ext>
              </a:extLst>
            </p:cNvPr>
            <p:cNvSpPr>
              <a:spLocks/>
            </p:cNvSpPr>
            <p:nvPr/>
          </p:nvSpPr>
          <p:spPr bwMode="auto">
            <a:xfrm rot="5400000">
              <a:off x="11082841" y="3849727"/>
              <a:ext cx="147990" cy="78339"/>
            </a:xfrm>
            <a:custGeom>
              <a:avLst/>
              <a:gdLst>
                <a:gd name="T0" fmla="*/ 22 w 45"/>
                <a:gd name="T1" fmla="*/ 0 h 26"/>
                <a:gd name="T2" fmla="*/ 28 w 45"/>
                <a:gd name="T3" fmla="*/ 26 h 26"/>
                <a:gd name="T4" fmla="*/ 22 w 45"/>
                <a:gd name="T5" fmla="*/ 0 h 26"/>
              </a:gdLst>
              <a:ahLst/>
              <a:cxnLst>
                <a:cxn ang="0">
                  <a:pos x="T0" y="T1"/>
                </a:cxn>
                <a:cxn ang="0">
                  <a:pos x="T2" y="T3"/>
                </a:cxn>
                <a:cxn ang="0">
                  <a:pos x="T4" y="T5"/>
                </a:cxn>
              </a:cxnLst>
              <a:rect l="0" t="0" r="r" b="b"/>
              <a:pathLst>
                <a:path w="45" h="26">
                  <a:moveTo>
                    <a:pt x="22" y="0"/>
                  </a:moveTo>
                  <a:cubicBezTo>
                    <a:pt x="32" y="2"/>
                    <a:pt x="45" y="22"/>
                    <a:pt x="28" y="26"/>
                  </a:cubicBezTo>
                  <a:cubicBezTo>
                    <a:pt x="10" y="24"/>
                    <a:pt x="0" y="9"/>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1" name="Freeform 48">
              <a:extLst>
                <a:ext uri="{FF2B5EF4-FFF2-40B4-BE49-F238E27FC236}">
                  <a16:creationId xmlns:a16="http://schemas.microsoft.com/office/drawing/2014/main" id="{C228B2C6-09B9-0197-99EA-39EC047DF7BD}"/>
                </a:ext>
              </a:extLst>
            </p:cNvPr>
            <p:cNvSpPr>
              <a:spLocks/>
            </p:cNvSpPr>
            <p:nvPr/>
          </p:nvSpPr>
          <p:spPr bwMode="auto">
            <a:xfrm rot="5400000">
              <a:off x="11078098" y="3616257"/>
              <a:ext cx="133812" cy="79154"/>
            </a:xfrm>
            <a:custGeom>
              <a:avLst/>
              <a:gdLst>
                <a:gd name="T0" fmla="*/ 19 w 41"/>
                <a:gd name="T1" fmla="*/ 0 h 26"/>
                <a:gd name="T2" fmla="*/ 7 w 41"/>
                <a:gd name="T3" fmla="*/ 19 h 26"/>
                <a:gd name="T4" fmla="*/ 19 w 41"/>
                <a:gd name="T5" fmla="*/ 0 h 26"/>
              </a:gdLst>
              <a:ahLst/>
              <a:cxnLst>
                <a:cxn ang="0">
                  <a:pos x="T0" y="T1"/>
                </a:cxn>
                <a:cxn ang="0">
                  <a:pos x="T2" y="T3"/>
                </a:cxn>
                <a:cxn ang="0">
                  <a:pos x="T4" y="T5"/>
                </a:cxn>
              </a:cxnLst>
              <a:rect l="0" t="0" r="r" b="b"/>
              <a:pathLst>
                <a:path w="41" h="26">
                  <a:moveTo>
                    <a:pt x="19" y="0"/>
                  </a:moveTo>
                  <a:cubicBezTo>
                    <a:pt x="41" y="9"/>
                    <a:pt x="28" y="26"/>
                    <a:pt x="7" y="19"/>
                  </a:cubicBezTo>
                  <a:cubicBezTo>
                    <a:pt x="0" y="8"/>
                    <a:pt x="7" y="1"/>
                    <a:pt x="1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2" name="Freeform 49">
              <a:extLst>
                <a:ext uri="{FF2B5EF4-FFF2-40B4-BE49-F238E27FC236}">
                  <a16:creationId xmlns:a16="http://schemas.microsoft.com/office/drawing/2014/main" id="{57C6648C-C0B4-BD17-D230-91DE452DAB11}"/>
                </a:ext>
              </a:extLst>
            </p:cNvPr>
            <p:cNvSpPr>
              <a:spLocks/>
            </p:cNvSpPr>
            <p:nvPr/>
          </p:nvSpPr>
          <p:spPr bwMode="auto">
            <a:xfrm rot="5400000">
              <a:off x="11076712" y="6507925"/>
              <a:ext cx="127608" cy="81603"/>
            </a:xfrm>
            <a:custGeom>
              <a:avLst/>
              <a:gdLst>
                <a:gd name="T0" fmla="*/ 21 w 39"/>
                <a:gd name="T1" fmla="*/ 2 h 27"/>
                <a:gd name="T2" fmla="*/ 26 w 39"/>
                <a:gd name="T3" fmla="*/ 24 h 27"/>
                <a:gd name="T4" fmla="*/ 21 w 39"/>
                <a:gd name="T5" fmla="*/ 2 h 27"/>
              </a:gdLst>
              <a:ahLst/>
              <a:cxnLst>
                <a:cxn ang="0">
                  <a:pos x="T0" y="T1"/>
                </a:cxn>
                <a:cxn ang="0">
                  <a:pos x="T2" y="T3"/>
                </a:cxn>
                <a:cxn ang="0">
                  <a:pos x="T4" y="T5"/>
                </a:cxn>
              </a:cxnLst>
              <a:rect l="0" t="0" r="r" b="b"/>
              <a:pathLst>
                <a:path w="39" h="27">
                  <a:moveTo>
                    <a:pt x="21" y="2"/>
                  </a:moveTo>
                  <a:cubicBezTo>
                    <a:pt x="36" y="0"/>
                    <a:pt x="39" y="17"/>
                    <a:pt x="26" y="24"/>
                  </a:cubicBezTo>
                  <a:cubicBezTo>
                    <a:pt x="8" y="27"/>
                    <a:pt x="0" y="9"/>
                    <a:pt x="21"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3" name="Freeform 8">
              <a:extLst>
                <a:ext uri="{FF2B5EF4-FFF2-40B4-BE49-F238E27FC236}">
                  <a16:creationId xmlns:a16="http://schemas.microsoft.com/office/drawing/2014/main" id="{9AC9B6FA-998F-B567-2F39-781F57ACA705}"/>
                </a:ext>
              </a:extLst>
            </p:cNvPr>
            <p:cNvSpPr>
              <a:spLocks/>
            </p:cNvSpPr>
            <p:nvPr/>
          </p:nvSpPr>
          <p:spPr bwMode="auto">
            <a:xfrm rot="5400000">
              <a:off x="11141853" y="34906"/>
              <a:ext cx="131153" cy="88130"/>
            </a:xfrm>
            <a:custGeom>
              <a:avLst/>
              <a:gdLst>
                <a:gd name="T0" fmla="*/ 26 w 40"/>
                <a:gd name="T1" fmla="*/ 0 h 29"/>
                <a:gd name="T2" fmla="*/ 39 w 40"/>
                <a:gd name="T3" fmla="*/ 20 h 29"/>
                <a:gd name="T4" fmla="*/ 26 w 40"/>
                <a:gd name="T5" fmla="*/ 0 h 29"/>
              </a:gdLst>
              <a:ahLst/>
              <a:cxnLst>
                <a:cxn ang="0">
                  <a:pos x="T0" y="T1"/>
                </a:cxn>
                <a:cxn ang="0">
                  <a:pos x="T2" y="T3"/>
                </a:cxn>
                <a:cxn ang="0">
                  <a:pos x="T4" y="T5"/>
                </a:cxn>
              </a:cxnLst>
              <a:rect l="0" t="0" r="r" b="b"/>
              <a:pathLst>
                <a:path w="40" h="29">
                  <a:moveTo>
                    <a:pt x="26" y="0"/>
                  </a:moveTo>
                  <a:cubicBezTo>
                    <a:pt x="34" y="0"/>
                    <a:pt x="40" y="10"/>
                    <a:pt x="39" y="20"/>
                  </a:cubicBezTo>
                  <a:cubicBezTo>
                    <a:pt x="17" y="29"/>
                    <a:pt x="0" y="10"/>
                    <a:pt x="2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4" name="Freeform 106">
              <a:extLst>
                <a:ext uri="{FF2B5EF4-FFF2-40B4-BE49-F238E27FC236}">
                  <a16:creationId xmlns:a16="http://schemas.microsoft.com/office/drawing/2014/main" id="{42B138FE-612F-3B50-AB2F-C13E6E2A8758}"/>
                </a:ext>
              </a:extLst>
            </p:cNvPr>
            <p:cNvSpPr>
              <a:spLocks/>
            </p:cNvSpPr>
            <p:nvPr/>
          </p:nvSpPr>
          <p:spPr bwMode="auto">
            <a:xfrm rot="5400000">
              <a:off x="11301184" y="6639670"/>
              <a:ext cx="134697" cy="97107"/>
            </a:xfrm>
            <a:custGeom>
              <a:avLst/>
              <a:gdLst>
                <a:gd name="T0" fmla="*/ 25 w 41"/>
                <a:gd name="T1" fmla="*/ 0 h 32"/>
                <a:gd name="T2" fmla="*/ 4 w 41"/>
                <a:gd name="T3" fmla="*/ 18 h 32"/>
                <a:gd name="T4" fmla="*/ 25 w 41"/>
                <a:gd name="T5" fmla="*/ 0 h 32"/>
              </a:gdLst>
              <a:ahLst/>
              <a:cxnLst>
                <a:cxn ang="0">
                  <a:pos x="T0" y="T1"/>
                </a:cxn>
                <a:cxn ang="0">
                  <a:pos x="T2" y="T3"/>
                </a:cxn>
                <a:cxn ang="0">
                  <a:pos x="T4" y="T5"/>
                </a:cxn>
              </a:cxnLst>
              <a:rect l="0" t="0" r="r" b="b"/>
              <a:pathLst>
                <a:path w="41" h="32">
                  <a:moveTo>
                    <a:pt x="25" y="0"/>
                  </a:moveTo>
                  <a:cubicBezTo>
                    <a:pt x="41" y="13"/>
                    <a:pt x="15" y="32"/>
                    <a:pt x="4" y="18"/>
                  </a:cubicBezTo>
                  <a:cubicBezTo>
                    <a:pt x="0" y="5"/>
                    <a:pt x="15" y="0"/>
                    <a:pt x="2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sp>
        <p:nvSpPr>
          <p:cNvPr id="65" name="Rectangle 64">
            <a:extLst>
              <a:ext uri="{FF2B5EF4-FFF2-40B4-BE49-F238E27FC236}">
                <a16:creationId xmlns:a16="http://schemas.microsoft.com/office/drawing/2014/main" id="{15BFB4DC-9436-41B5-985C-4FD2B3C87BFB}"/>
              </a:ext>
              <a:ext uri="{C183D7F6-B498-43B3-948B-1728B52AA6E4}">
                <adec:decorative xmlns:adec="http://schemas.microsoft.com/office/drawing/2017/decorative" val="1"/>
              </a:ext>
            </a:extLst>
          </p:cNvPr>
          <p:cNvSpPr/>
          <p:nvPr userDrawn="1"/>
        </p:nvSpPr>
        <p:spPr>
          <a:xfrm>
            <a:off x="7590" y="2097741"/>
            <a:ext cx="12175432" cy="3891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C9BA523-EF01-4656-9D54-347E984FD329}"/>
              </a:ext>
            </a:extLst>
          </p:cNvPr>
          <p:cNvSpPr>
            <a:spLocks noGrp="1"/>
          </p:cNvSpPr>
          <p:nvPr>
            <p:ph type="title" hasCustomPrompt="1"/>
          </p:nvPr>
        </p:nvSpPr>
        <p:spPr>
          <a:xfrm>
            <a:off x="888571" y="110363"/>
            <a:ext cx="9827589" cy="1731935"/>
          </a:xfrm>
        </p:spPr>
        <p:txBody>
          <a:bodyPr anchor="b"/>
          <a:lstStyle/>
          <a:p>
            <a:r>
              <a:rPr lang="en-US" dirty="0"/>
              <a:t>Click to add title</a:t>
            </a:r>
          </a:p>
        </p:txBody>
      </p:sp>
      <p:sp>
        <p:nvSpPr>
          <p:cNvPr id="3" name="Content Placeholder 2">
            <a:extLst>
              <a:ext uri="{FF2B5EF4-FFF2-40B4-BE49-F238E27FC236}">
                <a16:creationId xmlns:a16="http://schemas.microsoft.com/office/drawing/2014/main" id="{2AD52871-79D5-420E-8207-BEF7BE44A9B6}"/>
              </a:ext>
            </a:extLst>
          </p:cNvPr>
          <p:cNvSpPr>
            <a:spLocks noGrp="1"/>
          </p:cNvSpPr>
          <p:nvPr>
            <p:ph idx="1" hasCustomPrompt="1"/>
          </p:nvPr>
        </p:nvSpPr>
        <p:spPr>
          <a:xfrm>
            <a:off x="873497" y="2218158"/>
            <a:ext cx="5313294" cy="3659681"/>
          </a:xfrm>
        </p:spPr>
        <p:txBody>
          <a:bodyPr anchor="t">
            <a:normAutofit/>
          </a:bodyPr>
          <a:lstStyle>
            <a:lvl1pPr marL="0" indent="0">
              <a:buFont typeface="Arial" panose="020B0604020202020204" pitchFamily="34" charset="0"/>
              <a:buNone/>
              <a:defRPr sz="1800" b="0"/>
            </a:lvl1pPr>
            <a:lvl2pPr marL="228600" indent="0">
              <a:buFont typeface="Arial" panose="020B0604020202020204" pitchFamily="34" charset="0"/>
              <a:buNone/>
              <a:defRPr sz="1600" b="0"/>
            </a:lvl2pPr>
            <a:lvl3pPr marL="320040" indent="0">
              <a:buNone/>
              <a:defRPr sz="1400" b="0"/>
            </a:lvl3pPr>
            <a:lvl4pPr marL="411480" indent="0">
              <a:buFont typeface="Arial" panose="020B0604020202020204" pitchFamily="34" charset="0"/>
              <a:buNone/>
              <a:defRPr sz="1200" b="0"/>
            </a:lvl4pPr>
            <a:lvl5pPr marL="502920" indent="0">
              <a:buNone/>
              <a:defRPr sz="1200" b="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0" name="Picture Placeholder 69">
            <a:extLst>
              <a:ext uri="{FF2B5EF4-FFF2-40B4-BE49-F238E27FC236}">
                <a16:creationId xmlns:a16="http://schemas.microsoft.com/office/drawing/2014/main" id="{24D174D5-B023-EB99-E21B-7FA9DAEF3D0C}"/>
              </a:ext>
            </a:extLst>
          </p:cNvPr>
          <p:cNvSpPr>
            <a:spLocks noGrp="1"/>
          </p:cNvSpPr>
          <p:nvPr>
            <p:ph type="pic" sz="quarter" idx="13"/>
          </p:nvPr>
        </p:nvSpPr>
        <p:spPr>
          <a:xfrm>
            <a:off x="6583363" y="2097088"/>
            <a:ext cx="5608637" cy="3892550"/>
          </a:xfrm>
        </p:spPr>
        <p:txBody>
          <a:bodyPr/>
          <a:lstStyle>
            <a:lvl1pPr marL="0" indent="0" algn="ctr">
              <a:buNone/>
              <a:defRPr/>
            </a:lvl1pPr>
          </a:lstStyle>
          <a:p>
            <a:r>
              <a:rPr lang="en-US"/>
              <a:t>Click icon to add picture</a:t>
            </a:r>
            <a:endParaRPr lang="en-US" dirty="0"/>
          </a:p>
        </p:txBody>
      </p:sp>
      <p:sp>
        <p:nvSpPr>
          <p:cNvPr id="71" name="Footer Placeholder 4">
            <a:extLst>
              <a:ext uri="{FF2B5EF4-FFF2-40B4-BE49-F238E27FC236}">
                <a16:creationId xmlns:a16="http://schemas.microsoft.com/office/drawing/2014/main" id="{91D8018E-34BF-1295-2ACF-0C4D08DF7ADB}"/>
              </a:ext>
            </a:extLst>
          </p:cNvPr>
          <p:cNvSpPr>
            <a:spLocks noGrp="1"/>
          </p:cNvSpPr>
          <p:nvPr>
            <p:ph type="ftr" sz="quarter" idx="11"/>
          </p:nvPr>
        </p:nvSpPr>
        <p:spPr>
          <a:xfrm rot="5400000">
            <a:off x="-1754871" y="2093199"/>
            <a:ext cx="4157472" cy="416082"/>
          </a:xfrm>
        </p:spPr>
        <p:txBody>
          <a:bodyPr/>
          <a:lstStyle/>
          <a:p>
            <a:endParaRPr lang="en-US" dirty="0"/>
          </a:p>
        </p:txBody>
      </p:sp>
      <p:sp>
        <p:nvSpPr>
          <p:cNvPr id="4" name="Date Placeholder 3">
            <a:extLst>
              <a:ext uri="{FF2B5EF4-FFF2-40B4-BE49-F238E27FC236}">
                <a16:creationId xmlns:a16="http://schemas.microsoft.com/office/drawing/2014/main" id="{896D32D3-8223-4851-BB8E-CB489B975FD6}"/>
              </a:ext>
            </a:extLst>
          </p:cNvPr>
          <p:cNvSpPr>
            <a:spLocks noGrp="1"/>
          </p:cNvSpPr>
          <p:nvPr>
            <p:ph type="dt" sz="half" idx="10"/>
          </p:nvPr>
        </p:nvSpPr>
        <p:spPr/>
        <p:txBody>
          <a:bodyPr/>
          <a:lstStyle/>
          <a:p>
            <a:r>
              <a:rPr lang="en-US"/>
              <a:t>20XX</a:t>
            </a:r>
            <a:endParaRPr lang="en-US" dirty="0"/>
          </a:p>
        </p:txBody>
      </p:sp>
      <p:sp>
        <p:nvSpPr>
          <p:cNvPr id="6" name="Slide Number Placeholder 5">
            <a:extLst>
              <a:ext uri="{FF2B5EF4-FFF2-40B4-BE49-F238E27FC236}">
                <a16:creationId xmlns:a16="http://schemas.microsoft.com/office/drawing/2014/main" id="{DBBC448B-FCF6-40C5-8BB6-15B70E8897CB}"/>
              </a:ext>
            </a:extLst>
          </p:cNvPr>
          <p:cNvSpPr>
            <a:spLocks noGrp="1"/>
          </p:cNvSpPr>
          <p:nvPr>
            <p:ph type="sldNum" sz="quarter" idx="12"/>
          </p:nvPr>
        </p:nvSpPr>
        <p:spPr/>
        <p:txBody>
          <a:bodyPr/>
          <a:lstStyle/>
          <a:p>
            <a:fld id="{4C8B8A27-DF03-4546-BA93-21C967D57E5C}" type="slidenum">
              <a:rPr lang="en-US" smtClean="0"/>
              <a:t>‹#›</a:t>
            </a:fld>
            <a:endParaRPr lang="en-US" dirty="0"/>
          </a:p>
        </p:txBody>
      </p:sp>
    </p:spTree>
    <p:extLst>
      <p:ext uri="{BB962C8B-B14F-4D97-AF65-F5344CB8AC3E}">
        <p14:creationId xmlns:p14="http://schemas.microsoft.com/office/powerpoint/2010/main" val="36009474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29244" y="657226"/>
            <a:ext cx="9733512" cy="2852737"/>
          </a:xfrm>
        </p:spPr>
        <p:txBody>
          <a:bodyPr anchor="b">
            <a:normAutofit/>
          </a:bodyPr>
          <a:lstStyle>
            <a:lvl1pPr>
              <a:defRPr sz="3400"/>
            </a:lvl1pPr>
          </a:lstStyle>
          <a:p>
            <a:r>
              <a:rPr lang="en-US"/>
              <a:t>Click to edit Master title style</a:t>
            </a:r>
            <a:endParaRPr lang="en-US" dirty="0"/>
          </a:p>
        </p:txBody>
      </p:sp>
      <p:sp>
        <p:nvSpPr>
          <p:cNvPr id="3" name="Text Placeholder 2"/>
          <p:cNvSpPr>
            <a:spLocks noGrp="1"/>
          </p:cNvSpPr>
          <p:nvPr>
            <p:ph type="body" idx="1"/>
          </p:nvPr>
        </p:nvSpPr>
        <p:spPr>
          <a:xfrm>
            <a:off x="1229244" y="3602038"/>
            <a:ext cx="9733512"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a:t>20XX</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C8B8A27-DF03-4546-BA93-21C967D57E5C}" type="slidenum">
              <a:rPr lang="en-US" smtClean="0"/>
              <a:t>‹#›</a:t>
            </a:fld>
            <a:endParaRPr lang="en-US" dirty="0"/>
          </a:p>
        </p:txBody>
      </p:sp>
    </p:spTree>
    <p:extLst>
      <p:ext uri="{BB962C8B-B14F-4D97-AF65-F5344CB8AC3E}">
        <p14:creationId xmlns:p14="http://schemas.microsoft.com/office/powerpoint/2010/main" val="2019350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6321"/>
          </a:xfrm>
        </p:spPr>
        <p:txBody>
          <a:bodyPr/>
          <a:lstStyle/>
          <a:p>
            <a:r>
              <a:rPr lang="en-US"/>
              <a:t>Click to edit Master title style</a:t>
            </a:r>
            <a:endParaRPr lang="en-US" dirty="0"/>
          </a:p>
        </p:txBody>
      </p:sp>
      <p:sp>
        <p:nvSpPr>
          <p:cNvPr id="3" name="Content Placeholder 2"/>
          <p:cNvSpPr>
            <a:spLocks noGrp="1"/>
          </p:cNvSpPr>
          <p:nvPr>
            <p:ph sz="half" idx="1"/>
          </p:nvPr>
        </p:nvSpPr>
        <p:spPr>
          <a:xfrm>
            <a:off x="913795" y="2088319"/>
            <a:ext cx="510600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3403" y="2088319"/>
            <a:ext cx="509415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r>
              <a:rPr lang="en-US"/>
              <a:t>20XX</a:t>
            </a:r>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C8B8A27-DF03-4546-BA93-21C967D57E5C}" type="slidenum">
              <a:rPr lang="en-US" smtClean="0"/>
              <a:t>‹#›</a:t>
            </a:fld>
            <a:endParaRPr lang="en-US" dirty="0"/>
          </a:p>
        </p:txBody>
      </p:sp>
    </p:spTree>
    <p:extLst>
      <p:ext uri="{BB962C8B-B14F-4D97-AF65-F5344CB8AC3E}">
        <p14:creationId xmlns:p14="http://schemas.microsoft.com/office/powerpoint/2010/main" val="7495498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1804" y="2088320"/>
            <a:ext cx="4879199"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13795" y="2912232"/>
            <a:ext cx="5107208"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2003" y="2088320"/>
            <a:ext cx="4865554"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912232"/>
            <a:ext cx="5095357"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r>
              <a:rPr lang="en-US"/>
              <a:t>20XX</a:t>
            </a:r>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C8B8A27-DF03-4546-BA93-21C967D57E5C}" type="slidenum">
              <a:rPr lang="en-US" smtClean="0"/>
              <a:pPr/>
              <a:t>‹#›</a:t>
            </a:fld>
            <a:endParaRPr lang="en-US" dirty="0"/>
          </a:p>
        </p:txBody>
      </p:sp>
    </p:spTree>
    <p:extLst>
      <p:ext uri="{BB962C8B-B14F-4D97-AF65-F5344CB8AC3E}">
        <p14:creationId xmlns:p14="http://schemas.microsoft.com/office/powerpoint/2010/main" val="2187033890"/>
      </p:ext>
    </p:extLst>
  </p:cSld>
  <p:clrMapOvr>
    <a:masterClrMapping/>
  </p:clrMapOvr>
  <p:hf sldNum="0" hdr="0" ftr="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r>
              <a:rPr lang="en-US"/>
              <a:t>20XX</a:t>
            </a:r>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C8B8A27-DF03-4546-BA93-21C967D57E5C}" type="slidenum">
              <a:rPr lang="en-US" smtClean="0"/>
              <a:t>‹#›</a:t>
            </a:fld>
            <a:endParaRPr lang="en-US" dirty="0"/>
          </a:p>
        </p:txBody>
      </p:sp>
    </p:spTree>
    <p:extLst>
      <p:ext uri="{BB962C8B-B14F-4D97-AF65-F5344CB8AC3E}">
        <p14:creationId xmlns:p14="http://schemas.microsoft.com/office/powerpoint/2010/main" val="29958905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a:t>20XX</a:t>
            </a:r>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C8B8A27-DF03-4546-BA93-21C967D57E5C}" type="slidenum">
              <a:rPr lang="en-US" smtClean="0"/>
              <a:t>‹#›</a:t>
            </a:fld>
            <a:endParaRPr lang="en-US" dirty="0"/>
          </a:p>
        </p:txBody>
      </p:sp>
    </p:spTree>
    <p:extLst>
      <p:ext uri="{BB962C8B-B14F-4D97-AF65-F5344CB8AC3E}">
        <p14:creationId xmlns:p14="http://schemas.microsoft.com/office/powerpoint/2010/main" val="28865230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8" y="609600"/>
            <a:ext cx="3932237" cy="2362200"/>
          </a:xfrm>
        </p:spPr>
        <p:txBody>
          <a:bodyPr anchor="b">
            <a:normAutofit/>
          </a:bodyPr>
          <a:lstStyle>
            <a:lvl1pPr>
              <a:defRPr sz="2800"/>
            </a:lvl1pPr>
          </a:lstStyle>
          <a:p>
            <a:r>
              <a:rPr lang="en-US"/>
              <a:t>Click to edit Master title style</a:t>
            </a:r>
            <a:endParaRPr lang="en-US" dirty="0"/>
          </a:p>
        </p:txBody>
      </p:sp>
      <p:sp>
        <p:nvSpPr>
          <p:cNvPr id="3" name="Content Placeholder 2"/>
          <p:cNvSpPr>
            <a:spLocks noGrp="1"/>
          </p:cNvSpPr>
          <p:nvPr>
            <p:ph idx="1"/>
          </p:nvPr>
        </p:nvSpPr>
        <p:spPr>
          <a:xfrm>
            <a:off x="5078064" y="609600"/>
            <a:ext cx="6189492" cy="51816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7228" y="2971800"/>
            <a:ext cx="3932237"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20XX</a:t>
            </a:r>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C8B8A27-DF03-4546-BA93-21C967D57E5C}" type="slidenum">
              <a:rPr lang="en-US" smtClean="0"/>
              <a:pPr/>
              <a:t>‹#›</a:t>
            </a:fld>
            <a:endParaRPr lang="en-US" dirty="0"/>
          </a:p>
        </p:txBody>
      </p:sp>
    </p:spTree>
    <p:extLst>
      <p:ext uri="{BB962C8B-B14F-4D97-AF65-F5344CB8AC3E}">
        <p14:creationId xmlns:p14="http://schemas.microsoft.com/office/powerpoint/2010/main" val="1159567273"/>
      </p:ext>
    </p:extLst>
  </p:cSld>
  <p:clrMapOvr>
    <a:masterClrMapping/>
  </p:clrMapOvr>
  <p:hf sldNum="0" hdr="0" ftr="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7" y="609600"/>
            <a:ext cx="5929773" cy="2362200"/>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4" y="758881"/>
            <a:ext cx="3255356"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971800"/>
            <a:ext cx="5934950"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20XX</a:t>
            </a:r>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C8B8A27-DF03-4546-BA93-21C967D57E5C}" type="slidenum">
              <a:rPr lang="en-US" smtClean="0"/>
              <a:pPr/>
              <a:t>‹#›</a:t>
            </a:fld>
            <a:endParaRPr lang="en-US" dirty="0"/>
          </a:p>
        </p:txBody>
      </p:sp>
    </p:spTree>
    <p:extLst>
      <p:ext uri="{BB962C8B-B14F-4D97-AF65-F5344CB8AC3E}">
        <p14:creationId xmlns:p14="http://schemas.microsoft.com/office/powerpoint/2010/main" val="1995803552"/>
      </p:ext>
    </p:extLst>
  </p:cSld>
  <p:clrMapOvr>
    <a:masterClrMapping/>
  </p:clrMapOvr>
  <p:hf sldNum="0" hdr="0" ft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1" cy="132632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95" y="2096064"/>
            <a:ext cx="10353762" cy="369513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r>
              <a:rPr lang="en-US"/>
              <a:t>20XX</a:t>
            </a:r>
            <a:endParaRPr lang="en-US" dirty="0"/>
          </a:p>
        </p:txBody>
      </p:sp>
      <p:sp>
        <p:nvSpPr>
          <p:cNvPr id="5" name="Footer Placeholder 4"/>
          <p:cNvSpPr>
            <a:spLocks noGrp="1"/>
          </p:cNvSpPr>
          <p:nvPr>
            <p:ph type="ftr" sz="quarter" idx="3"/>
          </p:nvPr>
        </p:nvSpPr>
        <p:spPr>
          <a:xfrm>
            <a:off x="913794" y="5883275"/>
            <a:ext cx="6672865"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4C8B8A27-DF03-4546-BA93-21C967D57E5C}" type="slidenum">
              <a:rPr lang="en-US" smtClean="0"/>
              <a:pPr/>
              <a:t>‹#›</a:t>
            </a:fld>
            <a:endParaRPr lang="en-US" dirty="0"/>
          </a:p>
        </p:txBody>
      </p:sp>
    </p:spTree>
    <p:extLst>
      <p:ext uri="{BB962C8B-B14F-4D97-AF65-F5344CB8AC3E}">
        <p14:creationId xmlns:p14="http://schemas.microsoft.com/office/powerpoint/2010/main" val="4225155073"/>
      </p:ext>
    </p:extLst>
  </p:cSld>
  <p:clrMap bg1="dk1" tx1="lt1" bg2="dk2" tx2="lt2" accent1="accent1" accent2="accent2" accent3="accent3" accent4="accent4" accent5="accent5" accent6="accent6" hlink="hlink" folHlink="folHlink"/>
  <p:sldLayoutIdLst>
    <p:sldLayoutId id="2147483912" r:id="rId1"/>
    <p:sldLayoutId id="2147483913" r:id="rId2"/>
    <p:sldLayoutId id="2147483914" r:id="rId3"/>
    <p:sldLayoutId id="2147483915" r:id="rId4"/>
    <p:sldLayoutId id="2147483916" r:id="rId5"/>
    <p:sldLayoutId id="2147483917" r:id="rId6"/>
    <p:sldLayoutId id="2147483918" r:id="rId7"/>
    <p:sldLayoutId id="2147483919" r:id="rId8"/>
    <p:sldLayoutId id="2147483920" r:id="rId9"/>
    <p:sldLayoutId id="2147483921" r:id="rId10"/>
    <p:sldLayoutId id="2147483922" r:id="rId11"/>
    <p:sldLayoutId id="2147483923" r:id="rId12"/>
    <p:sldLayoutId id="2147483924" r:id="rId13"/>
    <p:sldLayoutId id="2147483925" r:id="rId14"/>
    <p:sldLayoutId id="2147483926" r:id="rId15"/>
    <p:sldLayoutId id="2147483927" r:id="rId16"/>
    <p:sldLayoutId id="2147483928" r:id="rId17"/>
    <p:sldLayoutId id="2147483929" r:id="rId18"/>
    <p:sldLayoutId id="2147483930" r:id="rId19"/>
    <p:sldLayoutId id="2147483931" r:id="rId20"/>
    <p:sldLayoutId id="2147483932" r:id="rId21"/>
    <p:sldLayoutId id="2147483933" r:id="rId22"/>
    <p:sldLayoutId id="2147483934" r:id="rId23"/>
    <p:sldLayoutId id="2147483935" r:id="rId24"/>
    <p:sldLayoutId id="2147483936" r:id="rId25"/>
    <p:sldLayoutId id="2147483937" r:id="rId26"/>
    <p:sldLayoutId id="2147483939" r:id="rId27"/>
    <p:sldLayoutId id="2147483940" r:id="rId28"/>
  </p:sldLayoutIdLst>
  <p:hf sldNum="0" hdr="0" ftr="0"/>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8.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24.xml"/><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25.xml"/><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jpeg"/></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26.xml"/><Relationship Id="rId5" Type="http://schemas.openxmlformats.org/officeDocument/2006/relationships/image" Target="../media/image29.jpeg"/><Relationship Id="rId4" Type="http://schemas.openxmlformats.org/officeDocument/2006/relationships/image" Target="../media/image28.jpg"/></Relationships>
</file>

<file path=ppt/slides/_rels/slide1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1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18.xml.rels><?xml version="1.0" encoding="UTF-8" standalone="yes"?>
<Relationships xmlns="http://schemas.openxmlformats.org/package/2006/relationships"><Relationship Id="rId3" Type="http://schemas.openxmlformats.org/officeDocument/2006/relationships/image" Target="../media/image33.jpeg"/><Relationship Id="rId7" Type="http://schemas.openxmlformats.org/officeDocument/2006/relationships/image" Target="../media/image37.jpeg"/><Relationship Id="rId2" Type="http://schemas.openxmlformats.org/officeDocument/2006/relationships/image" Target="../media/image32.jpg"/><Relationship Id="rId1" Type="http://schemas.openxmlformats.org/officeDocument/2006/relationships/slideLayout" Target="../slideLayouts/slideLayout2.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g"/></Relationships>
</file>

<file path=ppt/slides/_rels/slide1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7.xml"/></Relationships>
</file>

<file path=ppt/slides/_rels/slide21.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28.xml"/><Relationship Id="rId4" Type="http://schemas.openxmlformats.org/officeDocument/2006/relationships/image" Target="../media/image44.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7" Type="http://schemas.openxmlformats.org/officeDocument/2006/relationships/image" Target="../media/image13.png"/><Relationship Id="rId2" Type="http://schemas.openxmlformats.org/officeDocument/2006/relationships/image" Target="../media/image8.JPG"/><Relationship Id="rId1" Type="http://schemas.openxmlformats.org/officeDocument/2006/relationships/slideLayout" Target="../slideLayouts/slideLayout2.xml"/><Relationship Id="rId6" Type="http://schemas.openxmlformats.org/officeDocument/2006/relationships/image" Target="../media/image12.JPG"/><Relationship Id="rId5" Type="http://schemas.openxmlformats.org/officeDocument/2006/relationships/image" Target="../media/image11.JPG"/><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jpeg"/><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C3476303-160A-4DC3-81F1-6072CCAEEC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30"/>
            <a:ext cx="12192000" cy="6858000"/>
          </a:xfrm>
          <a:prstGeom prst="rect">
            <a:avLst/>
          </a:prstGeom>
          <a:gradFill flip="none" rotWithShape="1">
            <a:gsLst>
              <a:gs pos="32000">
                <a:schemeClr val="bg2">
                  <a:lumMod val="75000"/>
                  <a:alpha val="4000"/>
                </a:schemeClr>
              </a:gs>
              <a:gs pos="100000">
                <a:schemeClr val="bg2">
                  <a:lumMod val="40000"/>
                  <a:alpha val="66000"/>
                </a:schemeClr>
              </a:gs>
            </a:gsLst>
            <a:path path="circle">
              <a:fillToRect l="50000" t="5000" r="50000" b="95000"/>
            </a:path>
            <a:tileRect/>
          </a:gra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pic>
        <p:nvPicPr>
          <p:cNvPr id="8" name="Picture Placeholder 99" descr="Photo of a beach with a paddleboarder in the background&#10;">
            <a:extLst>
              <a:ext uri="{FF2B5EF4-FFF2-40B4-BE49-F238E27FC236}">
                <a16:creationId xmlns:a16="http://schemas.microsoft.com/office/drawing/2014/main" id="{EC0D392E-82AA-A0FB-17D0-03C09761DA66}"/>
              </a:ext>
            </a:extLst>
          </p:cNvPr>
          <p:cNvPicPr>
            <a:picLocks noGrp="1" noChangeAspect="1"/>
          </p:cNvPicPr>
          <p:nvPr>
            <p:ph type="pic" sz="quarter" idx="13"/>
          </p:nvPr>
        </p:nvPicPr>
        <p:blipFill rotWithShape="1">
          <a:blip r:embed="rId4">
            <a:alphaModFix amt="85000"/>
          </a:blip>
          <a:srcRect t="7878" b="7878"/>
          <a:stretch/>
        </p:blipFill>
        <p:spPr>
          <a:xfrm>
            <a:off x="20" y="2030"/>
            <a:ext cx="12191980" cy="6855970"/>
          </a:xfrm>
          <a:prstGeom prst="rect">
            <a:avLst/>
          </a:prstGeom>
          <a:scene3d>
            <a:camera prst="orthographicFront"/>
            <a:lightRig rig="twoPt" dir="t">
              <a:rot lat="0" lon="0" rev="7200000"/>
            </a:lightRig>
          </a:scene3d>
          <a:sp3d>
            <a:bevelT w="25400" h="19050"/>
          </a:sp3d>
        </p:spPr>
      </p:pic>
      <p:sp useBgFill="1">
        <p:nvSpPr>
          <p:cNvPr id="15" name="Rectangle 14">
            <a:extLst>
              <a:ext uri="{FF2B5EF4-FFF2-40B4-BE49-F238E27FC236}">
                <a16:creationId xmlns:a16="http://schemas.microsoft.com/office/drawing/2014/main" id="{92B1B090-BB76-4C46-9191-8857341C23D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79272" y="1828800"/>
            <a:ext cx="8833456" cy="3200400"/>
          </a:xfrm>
          <a:prstGeom prst="rect">
            <a:avLst/>
          </a:prstGeom>
          <a:ln w="190500" cap="sq">
            <a:solidFill>
              <a:srgbClr val="FFFFFF"/>
            </a:solidFill>
            <a:miter lim="800000"/>
          </a:ln>
          <a:effectLst>
            <a:outerShdw blurRad="54991" dist="17780" dir="5400000" algn="t" rotWithShape="0">
              <a:prstClr val="black">
                <a:alpha val="40000"/>
              </a:prstClr>
            </a:outerShdw>
          </a:effectLst>
          <a:scene3d>
            <a:camera prst="orthographicFront"/>
            <a:lightRig rig="twoPt" dir="t">
              <a:rot lat="0" lon="0" rev="7200000"/>
            </a:lightRig>
          </a:scene3d>
          <a:sp3d>
            <a:bevelT w="25400" h="19050"/>
          </a:sp3d>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7" name="Title 6">
            <a:extLst>
              <a:ext uri="{FF2B5EF4-FFF2-40B4-BE49-F238E27FC236}">
                <a16:creationId xmlns:a16="http://schemas.microsoft.com/office/drawing/2014/main" id="{85224AF3-8A06-5D1E-F762-4E225CD6443A}"/>
              </a:ext>
            </a:extLst>
          </p:cNvPr>
          <p:cNvSpPr>
            <a:spLocks noGrp="1"/>
          </p:cNvSpPr>
          <p:nvPr>
            <p:ph type="ctrTitle"/>
          </p:nvPr>
        </p:nvSpPr>
        <p:spPr>
          <a:xfrm>
            <a:off x="1918569" y="2457450"/>
            <a:ext cx="8354862" cy="1771180"/>
          </a:xfrm>
        </p:spPr>
        <p:txBody>
          <a:bodyPr vert="horz" lIns="91440" tIns="45720" rIns="91440" bIns="45720" rtlCol="0" anchor="b">
            <a:normAutofit/>
          </a:bodyPr>
          <a:lstStyle/>
          <a:p>
            <a:r>
              <a:rPr lang="en-US" sz="2300" dirty="0"/>
              <a:t>ANAR/SIO 164</a:t>
            </a:r>
            <a:br>
              <a:rPr lang="en-US" sz="2300" dirty="0"/>
            </a:br>
            <a:r>
              <a:rPr lang="en-US" sz="2300" dirty="0"/>
              <a:t>Introduction to Maritime and Underwater Archaeology</a:t>
            </a:r>
            <a:br>
              <a:rPr lang="en-US" sz="2300" dirty="0"/>
            </a:br>
            <a:br>
              <a:rPr lang="en-US" sz="2300" dirty="0"/>
            </a:br>
            <a:r>
              <a:rPr lang="en-US" sz="2300" dirty="0"/>
              <a:t>Loren </a:t>
            </a:r>
            <a:r>
              <a:rPr lang="en-US" sz="2300" dirty="0" err="1"/>
              <a:t>CLark</a:t>
            </a:r>
            <a:endParaRPr lang="en-US" sz="2300" dirty="0"/>
          </a:p>
        </p:txBody>
      </p:sp>
    </p:spTree>
    <p:extLst>
      <p:ext uri="{BB962C8B-B14F-4D97-AF65-F5344CB8AC3E}">
        <p14:creationId xmlns:p14="http://schemas.microsoft.com/office/powerpoint/2010/main" val="704899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4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CC54B6-9BE0-40DF-D125-E1BF6F442779}"/>
              </a:ext>
            </a:extLst>
          </p:cNvPr>
          <p:cNvSpPr>
            <a:spLocks noGrp="1"/>
          </p:cNvSpPr>
          <p:nvPr>
            <p:ph type="title"/>
          </p:nvPr>
        </p:nvSpPr>
        <p:spPr>
          <a:xfrm>
            <a:off x="913795" y="609600"/>
            <a:ext cx="10353761" cy="1326321"/>
          </a:xfrm>
        </p:spPr>
        <p:txBody>
          <a:bodyPr vert="horz" lIns="91440" tIns="45720" rIns="91440" bIns="45720" rtlCol="0" anchor="ctr">
            <a:normAutofit/>
          </a:bodyPr>
          <a:lstStyle/>
          <a:p>
            <a:r>
              <a:rPr lang="en-US" dirty="0"/>
              <a:t>Course Engagement</a:t>
            </a:r>
          </a:p>
        </p:txBody>
      </p:sp>
      <p:sp>
        <p:nvSpPr>
          <p:cNvPr id="3" name="Content Placeholder 2">
            <a:extLst>
              <a:ext uri="{FF2B5EF4-FFF2-40B4-BE49-F238E27FC236}">
                <a16:creationId xmlns:a16="http://schemas.microsoft.com/office/drawing/2014/main" id="{CA2ABA1B-AEF5-34D6-0339-0BBC1C940244}"/>
              </a:ext>
            </a:extLst>
          </p:cNvPr>
          <p:cNvSpPr>
            <a:spLocks noGrp="1"/>
          </p:cNvSpPr>
          <p:nvPr>
            <p:ph sz="half" idx="1"/>
          </p:nvPr>
        </p:nvSpPr>
        <p:spPr>
          <a:xfrm>
            <a:off x="797859" y="2096064"/>
            <a:ext cx="5132796" cy="3695136"/>
          </a:xfrm>
        </p:spPr>
        <p:txBody>
          <a:bodyPr vert="horz" lIns="91440" tIns="45720" rIns="91440" bIns="45720" rtlCol="0">
            <a:normAutofit lnSpcReduction="10000"/>
          </a:bodyPr>
          <a:lstStyle/>
          <a:p>
            <a:pPr indent="-228600">
              <a:buFont typeface="Arial" panose="020B0604020202020204" pitchFamily="34" charset="0"/>
              <a:buChar char="•"/>
            </a:pPr>
            <a:r>
              <a:rPr lang="en-US" dirty="0"/>
              <a:t>In-person (preferred)</a:t>
            </a:r>
          </a:p>
          <a:p>
            <a:pPr lvl="2"/>
            <a:r>
              <a:rPr lang="en-US" dirty="0"/>
              <a:t>Laptops and devices are encouraged in class</a:t>
            </a:r>
          </a:p>
          <a:p>
            <a:pPr lvl="2"/>
            <a:r>
              <a:rPr lang="en-US" dirty="0"/>
              <a:t>Hands-on activities</a:t>
            </a:r>
          </a:p>
          <a:p>
            <a:pPr indent="-228600">
              <a:buFont typeface="Arial" panose="020B0604020202020204" pitchFamily="34" charset="0"/>
              <a:buChar char="•"/>
            </a:pPr>
            <a:r>
              <a:rPr lang="en-US" dirty="0"/>
              <a:t>Asynchronous</a:t>
            </a:r>
          </a:p>
          <a:p>
            <a:pPr lvl="2"/>
            <a:r>
              <a:rPr lang="en-US" dirty="0"/>
              <a:t>Lectures will be posted afterwards</a:t>
            </a:r>
          </a:p>
          <a:p>
            <a:pPr lvl="2"/>
            <a:r>
              <a:rPr lang="en-US" dirty="0"/>
              <a:t>Attendance recorded via a discussion board post.</a:t>
            </a:r>
          </a:p>
          <a:p>
            <a:pPr lvl="2"/>
            <a:r>
              <a:rPr lang="en-US" dirty="0"/>
              <a:t>NO access to hands-on activities</a:t>
            </a:r>
          </a:p>
          <a:p>
            <a:pPr indent="-228600">
              <a:buFont typeface="Arial" panose="020B0604020202020204" pitchFamily="34" charset="0"/>
              <a:buChar char="•"/>
            </a:pPr>
            <a:endParaRPr lang="en-US" dirty="0"/>
          </a:p>
        </p:txBody>
      </p:sp>
      <p:pic>
        <p:nvPicPr>
          <p:cNvPr id="1028" name="Picture 4" descr="1,300+ Boring Class Stock Illustrations, Royalty-Free Vector Graphics &amp;  Clip Art - iStock | Classroom, Boring meeting, Boring lecture">
            <a:extLst>
              <a:ext uri="{FF2B5EF4-FFF2-40B4-BE49-F238E27FC236}">
                <a16:creationId xmlns:a16="http://schemas.microsoft.com/office/drawing/2014/main" id="{720A809D-DD67-0A4C-A092-0CAA8FB5B48C}"/>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737046" y="2210935"/>
            <a:ext cx="4073679" cy="3493180"/>
          </a:xfrm>
          <a:prstGeom prst="rect">
            <a:avLst/>
          </a:prstGeom>
          <a:noFill/>
          <a:ln w="190500" cap="sq">
            <a:solidFill>
              <a:srgbClr val="FFFFFF"/>
            </a:solidFill>
            <a:miter lim="800000"/>
          </a:ln>
          <a:effectLst>
            <a:outerShdw blurRad="54991" dist="17780" dir="5400000" algn="ctr" rotWithShape="0">
              <a:schemeClr val="bg1">
                <a:alpha val="40000"/>
              </a:schemeClr>
            </a:outerShdw>
          </a:effectLst>
          <a:scene3d>
            <a:camera prst="orthographicFront"/>
            <a:lightRig rig="twoPt" dir="t">
              <a:rot lat="0" lon="0" rev="7200000"/>
            </a:lightRig>
          </a:scene3d>
          <a:sp3d>
            <a:bevelT w="25400" h="19050"/>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70297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FC23C8D4-BD3D-4473-B3D0-89011586BE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32000">
                <a:schemeClr val="bg2">
                  <a:lumMod val="75000"/>
                  <a:alpha val="5000"/>
                </a:schemeClr>
              </a:gs>
              <a:gs pos="100000">
                <a:schemeClr val="bg2">
                  <a:lumMod val="40000"/>
                </a:schemeClr>
              </a:gs>
            </a:gsLst>
            <a:path path="circle">
              <a:fillToRect l="50000" t="5000" r="50000" b="95000"/>
            </a:path>
            <a:tileRect/>
          </a:gra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pic>
        <p:nvPicPr>
          <p:cNvPr id="12" name="Picture 4" descr="New technologies bring marine archaeology treasures to light | Archaeology  | The Guardian">
            <a:extLst>
              <a:ext uri="{FF2B5EF4-FFF2-40B4-BE49-F238E27FC236}">
                <a16:creationId xmlns:a16="http://schemas.microsoft.com/office/drawing/2014/main" id="{69C83701-DD2E-4532-51B1-CD2A2C3E6CE2}"/>
              </a:ext>
            </a:extLst>
          </p:cNvPr>
          <p:cNvPicPr>
            <a:picLocks noGrp="1" noChangeAspect="1" noChangeArrowheads="1"/>
          </p:cNvPicPr>
          <p:nvPr>
            <p:ph sz="half" idx="1"/>
          </p:nvPr>
        </p:nvPicPr>
        <p:blipFill rotWithShape="1">
          <a:blip r:embed="rId4">
            <a:alphaModFix amt="35000"/>
            <a:grayscl/>
            <a:extLst>
              <a:ext uri="{28A0092B-C50C-407E-A947-70E740481C1C}">
                <a14:useLocalDpi xmlns:a14="http://schemas.microsoft.com/office/drawing/2010/main" val="0"/>
              </a:ext>
            </a:extLst>
          </a:blip>
          <a:srcRect t="17045" b="7955"/>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7" name="Title 6">
            <a:extLst>
              <a:ext uri="{FF2B5EF4-FFF2-40B4-BE49-F238E27FC236}">
                <a16:creationId xmlns:a16="http://schemas.microsoft.com/office/drawing/2014/main" id="{CFD2891B-BE7C-A822-C4BD-B143C476949B}"/>
              </a:ext>
            </a:extLst>
          </p:cNvPr>
          <p:cNvSpPr>
            <a:spLocks noGrp="1"/>
          </p:cNvSpPr>
          <p:nvPr>
            <p:ph type="title"/>
          </p:nvPr>
        </p:nvSpPr>
        <p:spPr>
          <a:xfrm>
            <a:off x="3384624" y="480059"/>
            <a:ext cx="5422751" cy="846773"/>
          </a:xfrm>
        </p:spPr>
        <p:txBody>
          <a:bodyPr vert="horz" lIns="91440" tIns="45720" rIns="91440" bIns="45720" rtlCol="0" anchor="b">
            <a:normAutofit/>
          </a:bodyPr>
          <a:lstStyle/>
          <a:p>
            <a:r>
              <a:rPr lang="en-US" sz="4400" dirty="0"/>
              <a:t>Assignments</a:t>
            </a:r>
          </a:p>
        </p:txBody>
      </p:sp>
      <p:sp>
        <p:nvSpPr>
          <p:cNvPr id="14" name="TextBox 13">
            <a:extLst>
              <a:ext uri="{FF2B5EF4-FFF2-40B4-BE49-F238E27FC236}">
                <a16:creationId xmlns:a16="http://schemas.microsoft.com/office/drawing/2014/main" id="{5CC1DCB9-53D4-043B-09A3-4BB55153AF49}"/>
              </a:ext>
            </a:extLst>
          </p:cNvPr>
          <p:cNvSpPr txBox="1"/>
          <p:nvPr/>
        </p:nvSpPr>
        <p:spPr>
          <a:xfrm>
            <a:off x="3016623" y="1968757"/>
            <a:ext cx="6158752" cy="4247317"/>
          </a:xfrm>
          <a:prstGeom prst="rect">
            <a:avLst/>
          </a:prstGeom>
          <a:noFill/>
        </p:spPr>
        <p:txBody>
          <a:bodyPr wrap="square">
            <a:spAutoFit/>
          </a:bodyPr>
          <a:lstStyle/>
          <a:p>
            <a:pPr marL="0" indent="0" algn="ctr" rtl="0">
              <a:spcBef>
                <a:spcPts val="0"/>
              </a:spcBef>
              <a:spcAft>
                <a:spcPts val="0"/>
              </a:spcAft>
              <a:buNone/>
            </a:pPr>
            <a:r>
              <a:rPr lang="en-US" b="1" i="0" u="none" strike="noStrike" dirty="0">
                <a:effectLst/>
                <a:latin typeface="Avenir Next LT Pro" panose="020B0504020202020204" pitchFamily="34" charset="0"/>
              </a:rPr>
              <a:t>Grading will be based on the following assignments:</a:t>
            </a:r>
            <a:r>
              <a:rPr lang="en-US" b="0" i="0" u="none" strike="noStrike" dirty="0">
                <a:effectLst/>
                <a:latin typeface="Avenir Next LT Pro" panose="020B0504020202020204" pitchFamily="34" charset="0"/>
              </a:rPr>
              <a:t> </a:t>
            </a:r>
          </a:p>
          <a:p>
            <a:pPr indent="0" algn="ctr" rtl="0">
              <a:spcBef>
                <a:spcPts val="0"/>
              </a:spcBef>
              <a:spcAft>
                <a:spcPts val="0"/>
              </a:spcAft>
              <a:buNone/>
            </a:pPr>
            <a:endParaRPr lang="en-US" b="0" dirty="0">
              <a:effectLst/>
              <a:latin typeface="Avenir Next LT Pro" panose="020B0504020202020204" pitchFamily="34" charset="0"/>
            </a:endParaRPr>
          </a:p>
          <a:p>
            <a:pPr marL="228600" algn="ctr" rtl="0" fontAlgn="base">
              <a:spcBef>
                <a:spcPts val="0"/>
              </a:spcBef>
              <a:spcAft>
                <a:spcPts val="0"/>
              </a:spcAft>
            </a:pPr>
            <a:r>
              <a:rPr lang="en-US" b="0" i="0" u="sng" strike="noStrike" dirty="0">
                <a:effectLst/>
                <a:latin typeface="Avenir Next LT Pro" panose="020B0504020202020204" pitchFamily="34" charset="0"/>
              </a:rPr>
              <a:t>Attendance</a:t>
            </a:r>
            <a:r>
              <a:rPr lang="en-US" b="0" i="0" u="none" strike="noStrike" dirty="0">
                <a:effectLst/>
                <a:latin typeface="Avenir Next LT Pro" panose="020B0504020202020204" pitchFamily="34" charset="0"/>
              </a:rPr>
              <a:t> (100 pts)</a:t>
            </a:r>
          </a:p>
          <a:p>
            <a:pPr marL="228600" algn="ctr" rtl="0" fontAlgn="base">
              <a:spcBef>
                <a:spcPts val="0"/>
              </a:spcBef>
              <a:spcAft>
                <a:spcPts val="0"/>
              </a:spcAft>
              <a:buFont typeface="+mj-lt"/>
              <a:buAutoNum type="arabicPeriod"/>
            </a:pPr>
            <a:endParaRPr lang="en-US" b="0" i="0" u="none" strike="noStrike" dirty="0">
              <a:effectLst/>
              <a:latin typeface="Avenir Next LT Pro" panose="020B0504020202020204" pitchFamily="34" charset="0"/>
            </a:endParaRPr>
          </a:p>
          <a:p>
            <a:pPr marL="228600" algn="ctr" rtl="0" fontAlgn="base">
              <a:spcBef>
                <a:spcPts val="0"/>
              </a:spcBef>
              <a:spcAft>
                <a:spcPts val="0"/>
              </a:spcAft>
            </a:pPr>
            <a:r>
              <a:rPr lang="en-US" u="sng" dirty="0">
                <a:latin typeface="Avenir Next LT Pro" panose="020B0504020202020204" pitchFamily="34" charset="0"/>
              </a:rPr>
              <a:t>Personal Connections Research Project</a:t>
            </a:r>
            <a:r>
              <a:rPr lang="en-US" dirty="0">
                <a:latin typeface="Avenir Next LT Pro" panose="020B0504020202020204" pitchFamily="34" charset="0"/>
              </a:rPr>
              <a:t> </a:t>
            </a:r>
            <a:r>
              <a:rPr lang="en-US" b="0" i="0" u="none" strike="noStrike" dirty="0">
                <a:effectLst/>
                <a:latin typeface="Avenir Next LT Pro" panose="020B0504020202020204" pitchFamily="34" charset="0"/>
              </a:rPr>
              <a:t>(80 pts)</a:t>
            </a:r>
          </a:p>
          <a:p>
            <a:pPr marL="457200" lvl="1" indent="0" algn="ctr" rtl="0" fontAlgn="base">
              <a:spcBef>
                <a:spcPts val="0"/>
              </a:spcBef>
              <a:spcAft>
                <a:spcPts val="0"/>
              </a:spcAft>
              <a:buNone/>
            </a:pPr>
            <a:r>
              <a:rPr lang="en-US" b="0" i="0" u="none" strike="noStrike" dirty="0">
                <a:effectLst/>
                <a:latin typeface="Avenir Next LT Pro" panose="020B0504020202020204" pitchFamily="34" charset="0"/>
              </a:rPr>
              <a:t>Assignment 1: Sharing your Connections (20 pts)</a:t>
            </a:r>
          </a:p>
          <a:p>
            <a:pPr marL="457200" lvl="1" indent="0" algn="ctr" rtl="0" fontAlgn="base">
              <a:spcBef>
                <a:spcPts val="0"/>
              </a:spcBef>
              <a:spcAft>
                <a:spcPts val="0"/>
              </a:spcAft>
              <a:buNone/>
            </a:pPr>
            <a:r>
              <a:rPr lang="en-US" b="0" i="0" u="none" strike="noStrike" dirty="0">
                <a:effectLst/>
                <a:latin typeface="Avenir Next LT Pro" panose="020B0504020202020204" pitchFamily="34" charset="0"/>
              </a:rPr>
              <a:t>Assignment 2: Investigating our Connections (30 pts)</a:t>
            </a:r>
          </a:p>
          <a:p>
            <a:pPr marL="457200" lvl="1" indent="0" algn="ctr" rtl="0" fontAlgn="base">
              <a:spcBef>
                <a:spcPts val="0"/>
              </a:spcBef>
              <a:spcAft>
                <a:spcPts val="0"/>
              </a:spcAft>
              <a:buNone/>
            </a:pPr>
            <a:r>
              <a:rPr lang="en-US" b="0" i="0" u="none" strike="noStrike" dirty="0">
                <a:effectLst/>
                <a:latin typeface="Avenir Next LT Pro" panose="020B0504020202020204" pitchFamily="34" charset="0"/>
              </a:rPr>
              <a:t>Assignment 3: Connecting to Larger Themes (30 pts)</a:t>
            </a:r>
          </a:p>
          <a:p>
            <a:pPr marL="742950" lvl="1" indent="-285750" algn="ctr" rtl="0" fontAlgn="base">
              <a:spcBef>
                <a:spcPts val="0"/>
              </a:spcBef>
              <a:spcAft>
                <a:spcPts val="0"/>
              </a:spcAft>
              <a:buFont typeface="+mj-lt"/>
              <a:buAutoNum type="arabicPeriod"/>
            </a:pPr>
            <a:endParaRPr lang="en-US" b="0" i="0" u="none" strike="noStrike" dirty="0">
              <a:effectLst/>
              <a:latin typeface="Avenir Next LT Pro" panose="020B0504020202020204" pitchFamily="34" charset="0"/>
            </a:endParaRPr>
          </a:p>
          <a:p>
            <a:pPr marL="228600" algn="ctr" rtl="0" fontAlgn="base">
              <a:spcBef>
                <a:spcPts val="0"/>
              </a:spcBef>
              <a:spcAft>
                <a:spcPts val="0"/>
              </a:spcAft>
            </a:pPr>
            <a:r>
              <a:rPr lang="en-US" b="0" i="0" u="sng" strike="noStrike" dirty="0">
                <a:effectLst/>
                <a:latin typeface="Avenir Next LT Pro" panose="020B0504020202020204" pitchFamily="34" charset="0"/>
              </a:rPr>
              <a:t>In-class Activities </a:t>
            </a:r>
            <a:r>
              <a:rPr lang="en-US" b="0" i="0" u="none" strike="noStrike" dirty="0">
                <a:effectLst/>
                <a:latin typeface="Avenir Next LT Pro" panose="020B0504020202020204" pitchFamily="34" charset="0"/>
              </a:rPr>
              <a:t>(20 pts)</a:t>
            </a:r>
          </a:p>
          <a:p>
            <a:pPr marL="228600" algn="ctr" rtl="0" fontAlgn="base">
              <a:spcBef>
                <a:spcPts val="0"/>
              </a:spcBef>
              <a:spcAft>
                <a:spcPts val="0"/>
              </a:spcAft>
              <a:buFont typeface="+mj-lt"/>
              <a:buAutoNum type="arabicPeriod"/>
            </a:pPr>
            <a:endParaRPr lang="en-US" b="0" i="0" u="none" strike="noStrike" dirty="0">
              <a:effectLst/>
              <a:latin typeface="Avenir Next LT Pro" panose="020B0504020202020204" pitchFamily="34" charset="0"/>
            </a:endParaRPr>
          </a:p>
          <a:p>
            <a:pPr marL="228600" algn="ctr" rtl="0" fontAlgn="base">
              <a:spcBef>
                <a:spcPts val="0"/>
              </a:spcBef>
              <a:spcAft>
                <a:spcPts val="0"/>
              </a:spcAft>
            </a:pPr>
            <a:r>
              <a:rPr lang="en-US" b="0" i="0" u="sng" strike="noStrike" dirty="0">
                <a:effectLst/>
                <a:latin typeface="Avenir Next LT Pro" panose="020B0504020202020204" pitchFamily="34" charset="0"/>
              </a:rPr>
              <a:t>Exhibition Project </a:t>
            </a:r>
            <a:r>
              <a:rPr lang="en-US" b="0" i="0" u="none" strike="noStrike" dirty="0">
                <a:effectLst/>
                <a:latin typeface="Avenir Next LT Pro" panose="020B0504020202020204" pitchFamily="34" charset="0"/>
              </a:rPr>
              <a:t>(100 pts)</a:t>
            </a:r>
          </a:p>
          <a:p>
            <a:pPr marL="685800" algn="ctr" rtl="0" fontAlgn="base">
              <a:spcBef>
                <a:spcPts val="0"/>
              </a:spcBef>
              <a:spcAft>
                <a:spcPts val="0"/>
              </a:spcAft>
            </a:pPr>
            <a:r>
              <a:rPr lang="en-US" b="0" i="0" u="none" strike="noStrike" dirty="0">
                <a:effectLst/>
                <a:latin typeface="Avenir Next LT Pro" panose="020B0504020202020204" pitchFamily="34" charset="0"/>
              </a:rPr>
              <a:t>Exhibition Topic Essay (70 pts) - Exhibition (30 pts)</a:t>
            </a:r>
          </a:p>
          <a:p>
            <a:pPr marL="0" indent="0" algn="ctr">
              <a:buNone/>
            </a:pPr>
            <a:endParaRPr lang="en-US" dirty="0">
              <a:latin typeface="Avenir Next LT Pro" panose="020B0504020202020204" pitchFamily="34" charset="0"/>
            </a:endParaRPr>
          </a:p>
          <a:p>
            <a:pPr marL="0" indent="0" algn="ctr">
              <a:buNone/>
            </a:pPr>
            <a:r>
              <a:rPr lang="en-US" b="1" dirty="0">
                <a:latin typeface="Avenir Next LT Pro" panose="020B0504020202020204" pitchFamily="34" charset="0"/>
              </a:rPr>
              <a:t>TOTAL POINTS: 300</a:t>
            </a:r>
          </a:p>
        </p:txBody>
      </p:sp>
    </p:spTree>
    <p:extLst>
      <p:ext uri="{BB962C8B-B14F-4D97-AF65-F5344CB8AC3E}">
        <p14:creationId xmlns:p14="http://schemas.microsoft.com/office/powerpoint/2010/main" val="37587287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8A15DE-D135-0710-9984-A0A55E960CB0}"/>
              </a:ext>
            </a:extLst>
          </p:cNvPr>
          <p:cNvSpPr>
            <a:spLocks noGrp="1"/>
          </p:cNvSpPr>
          <p:nvPr>
            <p:ph type="title"/>
          </p:nvPr>
        </p:nvSpPr>
        <p:spPr>
          <a:noFill/>
        </p:spPr>
        <p:txBody>
          <a:bodyPr/>
          <a:lstStyle/>
          <a:p>
            <a:r>
              <a:rPr lang="en-US" dirty="0"/>
              <a:t>Attendance</a:t>
            </a:r>
          </a:p>
        </p:txBody>
      </p:sp>
      <p:pic>
        <p:nvPicPr>
          <p:cNvPr id="68" name="Picture Placeholder 13" descr="Photo of a wave">
            <a:extLst>
              <a:ext uri="{FF2B5EF4-FFF2-40B4-BE49-F238E27FC236}">
                <a16:creationId xmlns:a16="http://schemas.microsoft.com/office/drawing/2014/main" id="{82EB62C0-A0B6-0213-7723-EDA6F9125065}"/>
              </a:ext>
            </a:extLst>
          </p:cNvPr>
          <p:cNvPicPr>
            <a:picLocks noGrp="1" noChangeAspect="1"/>
          </p:cNvPicPr>
          <p:nvPr>
            <p:ph type="pic" sz="quarter" idx="13"/>
          </p:nvPr>
        </p:nvPicPr>
        <p:blipFill rotWithShape="1">
          <a:blip r:embed="rId3"/>
          <a:srcRect l="32038" r="32038"/>
          <a:stretch/>
        </p:blipFill>
        <p:spPr/>
      </p:pic>
      <p:sp>
        <p:nvSpPr>
          <p:cNvPr id="3" name="Content Placeholder 2">
            <a:extLst>
              <a:ext uri="{FF2B5EF4-FFF2-40B4-BE49-F238E27FC236}">
                <a16:creationId xmlns:a16="http://schemas.microsoft.com/office/drawing/2014/main" id="{ECC8AA23-D8D0-93BE-5C5F-103A750B0D2F}"/>
              </a:ext>
            </a:extLst>
          </p:cNvPr>
          <p:cNvSpPr>
            <a:spLocks noGrp="1"/>
          </p:cNvSpPr>
          <p:nvPr>
            <p:ph sz="half" idx="1"/>
          </p:nvPr>
        </p:nvSpPr>
        <p:spPr>
          <a:noFill/>
        </p:spPr>
        <p:txBody>
          <a:bodyPr vert="horz" lIns="91440" tIns="45720" rIns="91440" bIns="45720" rtlCol="0" anchor="t">
            <a:normAutofit/>
          </a:bodyPr>
          <a:lstStyle/>
          <a:p>
            <a:r>
              <a:rPr lang="en-US" dirty="0"/>
              <a:t>IN PERSON – you will scan a QR code provided during lecture (just like you did a few slides ago…)</a:t>
            </a:r>
          </a:p>
          <a:p>
            <a:r>
              <a:rPr lang="en-US" dirty="0"/>
              <a:t>ASYNCHRONOUS – watch the uploaded lecture and respond to the corresponding week/lecture discussion board post on Canvas within 2 days </a:t>
            </a:r>
          </a:p>
        </p:txBody>
      </p:sp>
    </p:spTree>
    <p:extLst>
      <p:ext uri="{BB962C8B-B14F-4D97-AF65-F5344CB8AC3E}">
        <p14:creationId xmlns:p14="http://schemas.microsoft.com/office/powerpoint/2010/main" val="10652805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0AF8BF-DF19-867E-3FBC-2976D12E5848}"/>
              </a:ext>
            </a:extLst>
          </p:cNvPr>
          <p:cNvSpPr>
            <a:spLocks noGrp="1"/>
          </p:cNvSpPr>
          <p:nvPr>
            <p:ph type="title"/>
          </p:nvPr>
        </p:nvSpPr>
        <p:spPr>
          <a:xfrm>
            <a:off x="297712" y="3651158"/>
            <a:ext cx="4401880" cy="2525803"/>
          </a:xfrm>
        </p:spPr>
        <p:txBody>
          <a:bodyPr>
            <a:normAutofit/>
          </a:bodyPr>
          <a:lstStyle/>
          <a:p>
            <a:pPr algn="ctr"/>
            <a:r>
              <a:rPr lang="en-US" sz="3200" dirty="0">
                <a:latin typeface="Avenir Next LT Pro" panose="020B0504020202020204" pitchFamily="34" charset="0"/>
              </a:rPr>
              <a:t>Personal Connections Research Project</a:t>
            </a:r>
          </a:p>
        </p:txBody>
      </p:sp>
      <p:pic>
        <p:nvPicPr>
          <p:cNvPr id="2052" name="Picture 4">
            <a:extLst>
              <a:ext uri="{FF2B5EF4-FFF2-40B4-BE49-F238E27FC236}">
                <a16:creationId xmlns:a16="http://schemas.microsoft.com/office/drawing/2014/main" id="{C71DA16F-648D-DA59-B19A-2BBD80D260C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3184" r="1" b="13184"/>
          <a:stretch/>
        </p:blipFill>
        <p:spPr bwMode="auto">
          <a:xfrm>
            <a:off x="1" y="10"/>
            <a:ext cx="4048364" cy="3385728"/>
          </a:xfrm>
          <a:custGeom>
            <a:avLst/>
            <a:gdLst/>
            <a:ahLst/>
            <a:cxnLst/>
            <a:rect l="l" t="t" r="r" b="b"/>
            <a:pathLst>
              <a:path w="4048364" h="3385738">
                <a:moveTo>
                  <a:pt x="0" y="0"/>
                </a:moveTo>
                <a:lnTo>
                  <a:pt x="4048364" y="0"/>
                </a:lnTo>
                <a:lnTo>
                  <a:pt x="4048364" y="3128862"/>
                </a:lnTo>
                <a:lnTo>
                  <a:pt x="4028354" y="3127605"/>
                </a:lnTo>
                <a:lnTo>
                  <a:pt x="4027052" y="3128074"/>
                </a:lnTo>
                <a:cubicBezTo>
                  <a:pt x="4021308" y="3129081"/>
                  <a:pt x="4017789" y="3128835"/>
                  <a:pt x="4015263" y="3128035"/>
                </a:cubicBezTo>
                <a:lnTo>
                  <a:pt x="4012855" y="3126647"/>
                </a:lnTo>
                <a:cubicBezTo>
                  <a:pt x="4010177" y="3126494"/>
                  <a:pt x="4007499" y="3126340"/>
                  <a:pt x="4004821" y="3126187"/>
                </a:cubicBezTo>
                <a:lnTo>
                  <a:pt x="3989141" y="3124118"/>
                </a:lnTo>
                <a:lnTo>
                  <a:pt x="3986071" y="3124823"/>
                </a:lnTo>
                <a:cubicBezTo>
                  <a:pt x="3978117" y="3124349"/>
                  <a:pt x="3970163" y="3123876"/>
                  <a:pt x="3962210" y="3123402"/>
                </a:cubicBezTo>
                <a:lnTo>
                  <a:pt x="3961815" y="3123900"/>
                </a:lnTo>
                <a:cubicBezTo>
                  <a:pt x="3960390" y="3124987"/>
                  <a:pt x="3958310" y="3125727"/>
                  <a:pt x="3954808" y="3125765"/>
                </a:cubicBezTo>
                <a:cubicBezTo>
                  <a:pt x="3959236" y="3133302"/>
                  <a:pt x="3952279" y="3128699"/>
                  <a:pt x="3941561" y="3128145"/>
                </a:cubicBezTo>
                <a:cubicBezTo>
                  <a:pt x="3946046" y="3139728"/>
                  <a:pt x="3916172" y="3133567"/>
                  <a:pt x="3910218" y="3140049"/>
                </a:cubicBezTo>
                <a:cubicBezTo>
                  <a:pt x="3902241" y="3139380"/>
                  <a:pt x="3893889" y="3138886"/>
                  <a:pt x="3885332" y="3138624"/>
                </a:cubicBezTo>
                <a:cubicBezTo>
                  <a:pt x="3883646" y="3138622"/>
                  <a:pt x="3881962" y="3138621"/>
                  <a:pt x="3880277" y="3138620"/>
                </a:cubicBezTo>
                <a:lnTo>
                  <a:pt x="3880157" y="3138737"/>
                </a:lnTo>
                <a:cubicBezTo>
                  <a:pt x="3879018" y="3138984"/>
                  <a:pt x="3877339" y="3139076"/>
                  <a:pt x="3874788" y="3138963"/>
                </a:cubicBezTo>
                <a:cubicBezTo>
                  <a:pt x="3873545" y="3138846"/>
                  <a:pt x="3872302" y="3138728"/>
                  <a:pt x="3871060" y="3138611"/>
                </a:cubicBezTo>
                <a:cubicBezTo>
                  <a:pt x="3867792" y="3138609"/>
                  <a:pt x="3864523" y="3138606"/>
                  <a:pt x="3861255" y="3138604"/>
                </a:cubicBezTo>
                <a:lnTo>
                  <a:pt x="3857750" y="3139376"/>
                </a:lnTo>
                <a:cubicBezTo>
                  <a:pt x="3846075" y="3144353"/>
                  <a:pt x="3854999" y="3159606"/>
                  <a:pt x="3830684" y="3154005"/>
                </a:cubicBezTo>
                <a:cubicBezTo>
                  <a:pt x="3806135" y="3158310"/>
                  <a:pt x="3796087" y="3168731"/>
                  <a:pt x="3769301" y="3167144"/>
                </a:cubicBezTo>
                <a:cubicBezTo>
                  <a:pt x="3746341" y="3171207"/>
                  <a:pt x="3728802" y="3177834"/>
                  <a:pt x="3707507" y="3178801"/>
                </a:cubicBezTo>
                <a:cubicBezTo>
                  <a:pt x="3701485" y="3182680"/>
                  <a:pt x="3694773" y="3184962"/>
                  <a:pt x="3684642" y="3182365"/>
                </a:cubicBezTo>
                <a:cubicBezTo>
                  <a:pt x="3664039" y="3187250"/>
                  <a:pt x="3662921" y="3193571"/>
                  <a:pt x="3646059" y="3191612"/>
                </a:cubicBezTo>
                <a:cubicBezTo>
                  <a:pt x="3640580" y="3202449"/>
                  <a:pt x="3637332" y="3199208"/>
                  <a:pt x="3629738" y="3197639"/>
                </a:cubicBezTo>
                <a:cubicBezTo>
                  <a:pt x="3629422" y="3197624"/>
                  <a:pt x="3629107" y="3197610"/>
                  <a:pt x="3628792" y="3197595"/>
                </a:cubicBezTo>
                <a:lnTo>
                  <a:pt x="3628083" y="3199132"/>
                </a:lnTo>
                <a:lnTo>
                  <a:pt x="3625096" y="3200289"/>
                </a:lnTo>
                <a:lnTo>
                  <a:pt x="3615459" y="3201481"/>
                </a:lnTo>
                <a:lnTo>
                  <a:pt x="3611591" y="3201604"/>
                </a:lnTo>
                <a:cubicBezTo>
                  <a:pt x="3609016" y="3201810"/>
                  <a:pt x="3607422" y="3202103"/>
                  <a:pt x="3606451" y="3202476"/>
                </a:cubicBezTo>
                <a:cubicBezTo>
                  <a:pt x="3606434" y="3202517"/>
                  <a:pt x="3606416" y="3202558"/>
                  <a:pt x="3606400" y="3202600"/>
                </a:cubicBezTo>
                <a:lnTo>
                  <a:pt x="3601432" y="3203215"/>
                </a:lnTo>
                <a:cubicBezTo>
                  <a:pt x="3592873" y="3204015"/>
                  <a:pt x="3584373" y="3204569"/>
                  <a:pt x="3576144" y="3204914"/>
                </a:cubicBezTo>
                <a:cubicBezTo>
                  <a:pt x="3574128" y="3211763"/>
                  <a:pt x="3541136" y="3209599"/>
                  <a:pt x="3552393" y="3219987"/>
                </a:cubicBezTo>
                <a:cubicBezTo>
                  <a:pt x="3541534" y="3220777"/>
                  <a:pt x="3531979" y="3217280"/>
                  <a:pt x="3540787" y="3223856"/>
                </a:cubicBezTo>
                <a:cubicBezTo>
                  <a:pt x="3537368" y="3224320"/>
                  <a:pt x="3535763" y="3225273"/>
                  <a:pt x="3535004" y="3226474"/>
                </a:cubicBezTo>
                <a:lnTo>
                  <a:pt x="3534913" y="3226993"/>
                </a:lnTo>
                <a:lnTo>
                  <a:pt x="3510631" y="3228569"/>
                </a:lnTo>
                <a:lnTo>
                  <a:pt x="3508032" y="3229611"/>
                </a:lnTo>
                <a:cubicBezTo>
                  <a:pt x="3502489" y="3229598"/>
                  <a:pt x="3496946" y="3217293"/>
                  <a:pt x="3491403" y="3217280"/>
                </a:cubicBezTo>
                <a:lnTo>
                  <a:pt x="3483240" y="3230123"/>
                </a:lnTo>
                <a:lnTo>
                  <a:pt x="3480053" y="3229107"/>
                </a:lnTo>
                <a:cubicBezTo>
                  <a:pt x="3477098" y="3228661"/>
                  <a:pt x="3473497" y="3228859"/>
                  <a:pt x="3468451" y="3230512"/>
                </a:cubicBezTo>
                <a:lnTo>
                  <a:pt x="3467451" y="3231115"/>
                </a:lnTo>
                <a:cubicBezTo>
                  <a:pt x="3463724" y="3230736"/>
                  <a:pt x="3465319" y="3225693"/>
                  <a:pt x="3446095" y="3228240"/>
                </a:cubicBezTo>
                <a:cubicBezTo>
                  <a:pt x="3420782" y="3241826"/>
                  <a:pt x="3385281" y="3239224"/>
                  <a:pt x="3352101" y="3246398"/>
                </a:cubicBezTo>
                <a:cubicBezTo>
                  <a:pt x="3308926" y="3245374"/>
                  <a:pt x="3300141" y="3236748"/>
                  <a:pt x="3271822" y="3247544"/>
                </a:cubicBezTo>
                <a:cubicBezTo>
                  <a:pt x="3258345" y="3251268"/>
                  <a:pt x="3238074" y="3249030"/>
                  <a:pt x="3203831" y="3257844"/>
                </a:cubicBezTo>
                <a:cubicBezTo>
                  <a:pt x="3171582" y="3264392"/>
                  <a:pt x="3141884" y="3266922"/>
                  <a:pt x="3112954" y="3273149"/>
                </a:cubicBezTo>
                <a:cubicBezTo>
                  <a:pt x="3078476" y="3279234"/>
                  <a:pt x="3086597" y="3279502"/>
                  <a:pt x="3066210" y="3283409"/>
                </a:cubicBezTo>
                <a:cubicBezTo>
                  <a:pt x="3062644" y="3284830"/>
                  <a:pt x="3028337" y="3292032"/>
                  <a:pt x="3025254" y="3293851"/>
                </a:cubicBezTo>
                <a:cubicBezTo>
                  <a:pt x="3006685" y="3298201"/>
                  <a:pt x="2983512" y="3305242"/>
                  <a:pt x="2954798" y="3309512"/>
                </a:cubicBezTo>
                <a:cubicBezTo>
                  <a:pt x="2932037" y="3306567"/>
                  <a:pt x="2909137" y="3323699"/>
                  <a:pt x="2880670" y="3319465"/>
                </a:cubicBezTo>
                <a:cubicBezTo>
                  <a:pt x="2870569" y="3318853"/>
                  <a:pt x="2841559" y="3322739"/>
                  <a:pt x="2837450" y="3326994"/>
                </a:cubicBezTo>
                <a:cubicBezTo>
                  <a:pt x="2831684" y="3328529"/>
                  <a:pt x="2824114" y="3328158"/>
                  <a:pt x="2822806" y="3332324"/>
                </a:cubicBezTo>
                <a:cubicBezTo>
                  <a:pt x="2819977" y="3337498"/>
                  <a:pt x="2796022" y="3333071"/>
                  <a:pt x="2801164" y="3338109"/>
                </a:cubicBezTo>
                <a:cubicBezTo>
                  <a:pt x="2784223" y="3335142"/>
                  <a:pt x="2776048" y="3346261"/>
                  <a:pt x="2764344" y="3350228"/>
                </a:cubicBezTo>
                <a:cubicBezTo>
                  <a:pt x="2757478" y="3348562"/>
                  <a:pt x="2751292" y="3350631"/>
                  <a:pt x="2743431" y="3353702"/>
                </a:cubicBezTo>
                <a:lnTo>
                  <a:pt x="2732627" y="3357764"/>
                </a:lnTo>
                <a:cubicBezTo>
                  <a:pt x="2730974" y="3357887"/>
                  <a:pt x="2729319" y="3358011"/>
                  <a:pt x="2727665" y="3358134"/>
                </a:cubicBezTo>
                <a:cubicBezTo>
                  <a:pt x="2718835" y="3359036"/>
                  <a:pt x="2689731" y="3362522"/>
                  <a:pt x="2679642" y="3363177"/>
                </a:cubicBezTo>
                <a:lnTo>
                  <a:pt x="2667138" y="3362068"/>
                </a:lnTo>
                <a:cubicBezTo>
                  <a:pt x="2663221" y="3362857"/>
                  <a:pt x="2659468" y="3367183"/>
                  <a:pt x="2656143" y="3367913"/>
                </a:cubicBezTo>
                <a:lnTo>
                  <a:pt x="2647194" y="3366448"/>
                </a:lnTo>
                <a:cubicBezTo>
                  <a:pt x="2648133" y="3370674"/>
                  <a:pt x="2637589" y="3367195"/>
                  <a:pt x="2629621" y="3367085"/>
                </a:cubicBezTo>
                <a:cubicBezTo>
                  <a:pt x="2613302" y="3367205"/>
                  <a:pt x="2596982" y="3367324"/>
                  <a:pt x="2580663" y="3367443"/>
                </a:cubicBezTo>
                <a:lnTo>
                  <a:pt x="2550440" y="3369943"/>
                </a:lnTo>
                <a:lnTo>
                  <a:pt x="2541181" y="3368444"/>
                </a:lnTo>
                <a:cubicBezTo>
                  <a:pt x="2521017" y="3368085"/>
                  <a:pt x="2498723" y="3374020"/>
                  <a:pt x="2484405" y="3369178"/>
                </a:cubicBezTo>
                <a:cubicBezTo>
                  <a:pt x="2478585" y="3368607"/>
                  <a:pt x="2473319" y="3368738"/>
                  <a:pt x="2468424" y="3369303"/>
                </a:cubicBezTo>
                <a:lnTo>
                  <a:pt x="2455357" y="3371902"/>
                </a:lnTo>
                <a:lnTo>
                  <a:pt x="2429477" y="3378972"/>
                </a:lnTo>
                <a:cubicBezTo>
                  <a:pt x="2428170" y="3366751"/>
                  <a:pt x="2368370" y="3383654"/>
                  <a:pt x="2374910" y="3372826"/>
                </a:cubicBezTo>
                <a:cubicBezTo>
                  <a:pt x="2351003" y="3375026"/>
                  <a:pt x="2328875" y="3353198"/>
                  <a:pt x="2305825" y="3364960"/>
                </a:cubicBezTo>
                <a:cubicBezTo>
                  <a:pt x="2269964" y="3363999"/>
                  <a:pt x="2218889" y="3367921"/>
                  <a:pt x="2183980" y="3367060"/>
                </a:cubicBezTo>
                <a:cubicBezTo>
                  <a:pt x="2190418" y="3372011"/>
                  <a:pt x="2159099" y="3370877"/>
                  <a:pt x="2155235" y="3370737"/>
                </a:cubicBezTo>
                <a:cubicBezTo>
                  <a:pt x="2131791" y="3368260"/>
                  <a:pt x="2111535" y="3369043"/>
                  <a:pt x="2071012" y="3365882"/>
                </a:cubicBezTo>
                <a:cubicBezTo>
                  <a:pt x="2035156" y="3367426"/>
                  <a:pt x="2003987" y="3359257"/>
                  <a:pt x="1970953" y="3368185"/>
                </a:cubicBezTo>
                <a:cubicBezTo>
                  <a:pt x="1968713" y="3366515"/>
                  <a:pt x="1965947" y="3365226"/>
                  <a:pt x="1962822" y="3364213"/>
                </a:cubicBezTo>
                <a:lnTo>
                  <a:pt x="1953120" y="3362020"/>
                </a:lnTo>
                <a:lnTo>
                  <a:pt x="1951768" y="3362436"/>
                </a:lnTo>
                <a:cubicBezTo>
                  <a:pt x="1945920" y="3363208"/>
                  <a:pt x="1942436" y="3362820"/>
                  <a:pt x="1940004" y="3361921"/>
                </a:cubicBezTo>
                <a:lnTo>
                  <a:pt x="1937753" y="3360440"/>
                </a:lnTo>
                <a:cubicBezTo>
                  <a:pt x="1935095" y="3360180"/>
                  <a:pt x="1932438" y="3359919"/>
                  <a:pt x="1929780" y="3359659"/>
                </a:cubicBezTo>
                <a:lnTo>
                  <a:pt x="1887540" y="3355160"/>
                </a:lnTo>
                <a:lnTo>
                  <a:pt x="1887093" y="3355641"/>
                </a:lnTo>
                <a:cubicBezTo>
                  <a:pt x="1885548" y="3356665"/>
                  <a:pt x="1883390" y="3357319"/>
                  <a:pt x="1879887" y="3357216"/>
                </a:cubicBezTo>
                <a:cubicBezTo>
                  <a:pt x="1883470" y="3364909"/>
                  <a:pt x="1877035" y="3360039"/>
                  <a:pt x="1866395" y="3359055"/>
                </a:cubicBezTo>
                <a:cubicBezTo>
                  <a:pt x="1869584" y="3370783"/>
                  <a:pt x="1840440" y="3363434"/>
                  <a:pt x="1833771" y="3369655"/>
                </a:cubicBezTo>
                <a:cubicBezTo>
                  <a:pt x="1825883" y="3368668"/>
                  <a:pt x="1817596" y="3367837"/>
                  <a:pt x="1809081" y="3367230"/>
                </a:cubicBezTo>
                <a:cubicBezTo>
                  <a:pt x="1807399" y="3367161"/>
                  <a:pt x="1805718" y="3367091"/>
                  <a:pt x="1804036" y="3367022"/>
                </a:cubicBezTo>
                <a:cubicBezTo>
                  <a:pt x="1803991" y="3367059"/>
                  <a:pt x="1803946" y="3367097"/>
                  <a:pt x="1803901" y="3367134"/>
                </a:cubicBezTo>
                <a:cubicBezTo>
                  <a:pt x="1802735" y="3367334"/>
                  <a:pt x="1801050" y="3367359"/>
                  <a:pt x="1798514" y="3367143"/>
                </a:cubicBezTo>
                <a:lnTo>
                  <a:pt x="1794832" y="3366642"/>
                </a:lnTo>
                <a:cubicBezTo>
                  <a:pt x="1791569" y="3366507"/>
                  <a:pt x="1788305" y="3366373"/>
                  <a:pt x="1785042" y="3366238"/>
                </a:cubicBezTo>
                <a:lnTo>
                  <a:pt x="1781456" y="3366865"/>
                </a:lnTo>
                <a:lnTo>
                  <a:pt x="1779723" y="3368220"/>
                </a:lnTo>
                <a:cubicBezTo>
                  <a:pt x="1779440" y="3368155"/>
                  <a:pt x="1779156" y="3368091"/>
                  <a:pt x="1778873" y="3368027"/>
                </a:cubicBezTo>
                <a:cubicBezTo>
                  <a:pt x="1772915" y="3365312"/>
                  <a:pt x="1772165" y="3361694"/>
                  <a:pt x="1759487" y="3371174"/>
                </a:cubicBezTo>
                <a:cubicBezTo>
                  <a:pt x="1745189" y="3366602"/>
                  <a:pt x="1739727" y="3372462"/>
                  <a:pt x="1717161" y="3373831"/>
                </a:cubicBezTo>
                <a:cubicBezTo>
                  <a:pt x="1709564" y="3369729"/>
                  <a:pt x="1701729" y="3370835"/>
                  <a:pt x="1693416" y="3373577"/>
                </a:cubicBezTo>
                <a:cubicBezTo>
                  <a:pt x="1672951" y="3371092"/>
                  <a:pt x="1652013" y="3374616"/>
                  <a:pt x="1627833" y="3374823"/>
                </a:cubicBezTo>
                <a:lnTo>
                  <a:pt x="1562462" y="3384313"/>
                </a:lnTo>
                <a:lnTo>
                  <a:pt x="1500041" y="3383500"/>
                </a:lnTo>
                <a:cubicBezTo>
                  <a:pt x="1492272" y="3381880"/>
                  <a:pt x="1484857" y="3380071"/>
                  <a:pt x="1477912" y="3378156"/>
                </a:cubicBezTo>
                <a:cubicBezTo>
                  <a:pt x="1467843" y="3383396"/>
                  <a:pt x="1444391" y="3372727"/>
                  <a:pt x="1440452" y="3384511"/>
                </a:cubicBezTo>
                <a:cubicBezTo>
                  <a:pt x="1430880" y="3382266"/>
                  <a:pt x="1427637" y="3376755"/>
                  <a:pt x="1426476" y="3384665"/>
                </a:cubicBezTo>
                <a:cubicBezTo>
                  <a:pt x="1423197" y="3384140"/>
                  <a:pt x="1420743" y="3384515"/>
                  <a:pt x="1418659" y="3385325"/>
                </a:cubicBezTo>
                <a:lnTo>
                  <a:pt x="1417944" y="3385738"/>
                </a:lnTo>
                <a:lnTo>
                  <a:pt x="1396764" y="3380560"/>
                </a:lnTo>
                <a:cubicBezTo>
                  <a:pt x="1395649" y="3380621"/>
                  <a:pt x="1394534" y="3380681"/>
                  <a:pt x="1393418" y="3380742"/>
                </a:cubicBezTo>
                <a:lnTo>
                  <a:pt x="1380294" y="3376255"/>
                </a:lnTo>
                <a:lnTo>
                  <a:pt x="1351459" y="3367829"/>
                </a:lnTo>
                <a:cubicBezTo>
                  <a:pt x="1349081" y="3366466"/>
                  <a:pt x="1319507" y="3359407"/>
                  <a:pt x="1318363" y="3357511"/>
                </a:cubicBezTo>
                <a:cubicBezTo>
                  <a:pt x="1281509" y="3362193"/>
                  <a:pt x="1312014" y="3347744"/>
                  <a:pt x="1276860" y="3344906"/>
                </a:cubicBezTo>
                <a:cubicBezTo>
                  <a:pt x="1253785" y="3356533"/>
                  <a:pt x="1256695" y="3340712"/>
                  <a:pt x="1204286" y="3337488"/>
                </a:cubicBezTo>
                <a:cubicBezTo>
                  <a:pt x="1177346" y="3330862"/>
                  <a:pt x="1162856" y="3334854"/>
                  <a:pt x="1123710" y="3321651"/>
                </a:cubicBezTo>
                <a:cubicBezTo>
                  <a:pt x="1085454" y="3316709"/>
                  <a:pt x="1005363" y="3310335"/>
                  <a:pt x="974748" y="3307837"/>
                </a:cubicBezTo>
                <a:cubicBezTo>
                  <a:pt x="945739" y="3316478"/>
                  <a:pt x="964147" y="3307413"/>
                  <a:pt x="940014" y="3306660"/>
                </a:cubicBezTo>
                <a:cubicBezTo>
                  <a:pt x="952701" y="3296927"/>
                  <a:pt x="908686" y="3309051"/>
                  <a:pt x="914712" y="3297017"/>
                </a:cubicBezTo>
                <a:cubicBezTo>
                  <a:pt x="910130" y="3297260"/>
                  <a:pt x="905499" y="3297876"/>
                  <a:pt x="900809" y="3298584"/>
                </a:cubicBezTo>
                <a:cubicBezTo>
                  <a:pt x="899990" y="3298705"/>
                  <a:pt x="899172" y="3298828"/>
                  <a:pt x="898353" y="3298949"/>
                </a:cubicBezTo>
                <a:lnTo>
                  <a:pt x="889782" y="3298355"/>
                </a:lnTo>
                <a:lnTo>
                  <a:pt x="885796" y="3300754"/>
                </a:lnTo>
                <a:lnTo>
                  <a:pt x="871773" y="3301699"/>
                </a:lnTo>
                <a:cubicBezTo>
                  <a:pt x="866761" y="3301657"/>
                  <a:pt x="861656" y="3301147"/>
                  <a:pt x="856438" y="3299888"/>
                </a:cubicBezTo>
                <a:cubicBezTo>
                  <a:pt x="842058" y="3291303"/>
                  <a:pt x="802729" y="3299624"/>
                  <a:pt x="785420" y="3288419"/>
                </a:cubicBezTo>
                <a:cubicBezTo>
                  <a:pt x="778178" y="3285195"/>
                  <a:pt x="750397" y="3280699"/>
                  <a:pt x="741879" y="3283188"/>
                </a:cubicBezTo>
                <a:cubicBezTo>
                  <a:pt x="735414" y="3282940"/>
                  <a:pt x="729876" y="3280596"/>
                  <a:pt x="723686" y="3283763"/>
                </a:cubicBezTo>
                <a:cubicBezTo>
                  <a:pt x="715044" y="3287372"/>
                  <a:pt x="701553" y="3277214"/>
                  <a:pt x="699393" y="3282843"/>
                </a:cubicBezTo>
                <a:cubicBezTo>
                  <a:pt x="672713" y="3280073"/>
                  <a:pt x="587034" y="3269505"/>
                  <a:pt x="563609" y="3267140"/>
                </a:cubicBezTo>
                <a:cubicBezTo>
                  <a:pt x="562182" y="3267737"/>
                  <a:pt x="560575" y="3268245"/>
                  <a:pt x="558841" y="3268647"/>
                </a:cubicBezTo>
                <a:cubicBezTo>
                  <a:pt x="548753" y="3270983"/>
                  <a:pt x="536540" y="3269324"/>
                  <a:pt x="531566" y="3264943"/>
                </a:cubicBezTo>
                <a:cubicBezTo>
                  <a:pt x="504471" y="3249476"/>
                  <a:pt x="472712" y="3245273"/>
                  <a:pt x="444697" y="3238795"/>
                </a:cubicBezTo>
                <a:cubicBezTo>
                  <a:pt x="412178" y="3232635"/>
                  <a:pt x="425904" y="3247936"/>
                  <a:pt x="391157" y="3231917"/>
                </a:cubicBezTo>
                <a:cubicBezTo>
                  <a:pt x="383742" y="3235456"/>
                  <a:pt x="378300" y="3234891"/>
                  <a:pt x="370757" y="3231601"/>
                </a:cubicBezTo>
                <a:cubicBezTo>
                  <a:pt x="354739" y="3228921"/>
                  <a:pt x="348695" y="3239635"/>
                  <a:pt x="336665" y="3230937"/>
                </a:cubicBezTo>
                <a:cubicBezTo>
                  <a:pt x="335690" y="3237020"/>
                  <a:pt x="304301" y="3228709"/>
                  <a:pt x="307742" y="3235671"/>
                </a:cubicBezTo>
                <a:cubicBezTo>
                  <a:pt x="293579" y="3239310"/>
                  <a:pt x="294219" y="3230068"/>
                  <a:pt x="280601" y="3233044"/>
                </a:cubicBezTo>
                <a:cubicBezTo>
                  <a:pt x="268012" y="3232391"/>
                  <a:pt x="291593" y="3227968"/>
                  <a:pt x="278749" y="3225671"/>
                </a:cubicBezTo>
                <a:cubicBezTo>
                  <a:pt x="262467" y="3223907"/>
                  <a:pt x="269675" y="3213530"/>
                  <a:pt x="248269" y="3225056"/>
                </a:cubicBezTo>
                <a:cubicBezTo>
                  <a:pt x="233782" y="3219511"/>
                  <a:pt x="226442" y="3225015"/>
                  <a:pt x="201544" y="3224865"/>
                </a:cubicBezTo>
                <a:lnTo>
                  <a:pt x="194948" y="3222950"/>
                </a:lnTo>
                <a:lnTo>
                  <a:pt x="186529" y="3228320"/>
                </a:lnTo>
                <a:cubicBezTo>
                  <a:pt x="181850" y="3230472"/>
                  <a:pt x="176241" y="3231774"/>
                  <a:pt x="168765" y="3231015"/>
                </a:cubicBezTo>
                <a:cubicBezTo>
                  <a:pt x="124081" y="3216459"/>
                  <a:pt x="165980" y="3240734"/>
                  <a:pt x="91518" y="3231445"/>
                </a:cubicBezTo>
                <a:cubicBezTo>
                  <a:pt x="87975" y="3229296"/>
                  <a:pt x="77991" y="3230542"/>
                  <a:pt x="77943" y="3233140"/>
                </a:cubicBezTo>
                <a:cubicBezTo>
                  <a:pt x="73437" y="3232021"/>
                  <a:pt x="63858" y="3226368"/>
                  <a:pt x="61120" y="3230347"/>
                </a:cubicBezTo>
                <a:cubicBezTo>
                  <a:pt x="48916" y="3229750"/>
                  <a:pt x="37022" y="3228445"/>
                  <a:pt x="25722" y="3226477"/>
                </a:cubicBezTo>
                <a:lnTo>
                  <a:pt x="2781" y="3220829"/>
                </a:lnTo>
                <a:lnTo>
                  <a:pt x="0" y="3222232"/>
                </a:lnTo>
                <a:close/>
              </a:path>
            </a:pathLst>
          </a:custGeom>
          <a:noFill/>
          <a:extLst>
            <a:ext uri="{909E8E84-426E-40DD-AFC4-6F175D3DCCD1}">
              <a14:hiddenFill xmlns:a14="http://schemas.microsoft.com/office/drawing/2010/main">
                <a:solidFill>
                  <a:srgbClr val="FFFFFF"/>
                </a:solidFill>
              </a14:hiddenFill>
            </a:ext>
          </a:extLst>
        </p:spPr>
      </p:pic>
      <p:pic>
        <p:nvPicPr>
          <p:cNvPr id="2050" name="Picture 2" descr="A Smithsonian Museum Sharpens Focus on the History of Slavery - The New  York Times">
            <a:extLst>
              <a:ext uri="{FF2B5EF4-FFF2-40B4-BE49-F238E27FC236}">
                <a16:creationId xmlns:a16="http://schemas.microsoft.com/office/drawing/2014/main" id="{31A0A40F-575E-CF44-4817-F78103C9360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3409" r="3" b="9261"/>
          <a:stretch/>
        </p:blipFill>
        <p:spPr bwMode="auto">
          <a:xfrm>
            <a:off x="4048364" y="10"/>
            <a:ext cx="4047893" cy="3130303"/>
          </a:xfrm>
          <a:custGeom>
            <a:avLst/>
            <a:gdLst/>
            <a:ahLst/>
            <a:cxnLst/>
            <a:rect l="l" t="t" r="r" b="b"/>
            <a:pathLst>
              <a:path w="4047893" h="3130313">
                <a:moveTo>
                  <a:pt x="0" y="0"/>
                </a:moveTo>
                <a:lnTo>
                  <a:pt x="4047893" y="0"/>
                </a:lnTo>
                <a:lnTo>
                  <a:pt x="4047893" y="2992525"/>
                </a:lnTo>
                <a:lnTo>
                  <a:pt x="4044945" y="2992586"/>
                </a:lnTo>
                <a:cubicBezTo>
                  <a:pt x="4013007" y="2983988"/>
                  <a:pt x="4029496" y="3002088"/>
                  <a:pt x="3993923" y="2999580"/>
                </a:cubicBezTo>
                <a:cubicBezTo>
                  <a:pt x="3953690" y="2999973"/>
                  <a:pt x="3925732" y="2991464"/>
                  <a:pt x="3899257" y="2991280"/>
                </a:cubicBezTo>
                <a:cubicBezTo>
                  <a:pt x="3886826" y="2992016"/>
                  <a:pt x="3796118" y="2992410"/>
                  <a:pt x="3803589" y="2988457"/>
                </a:cubicBezTo>
                <a:cubicBezTo>
                  <a:pt x="3771479" y="2987956"/>
                  <a:pt x="3724459" y="2987111"/>
                  <a:pt x="3706605" y="2988270"/>
                </a:cubicBezTo>
                <a:cubicBezTo>
                  <a:pt x="3703225" y="2988426"/>
                  <a:pt x="3699845" y="2995259"/>
                  <a:pt x="3696464" y="2995413"/>
                </a:cubicBezTo>
                <a:cubicBezTo>
                  <a:pt x="3673602" y="2986686"/>
                  <a:pt x="3685958" y="2988536"/>
                  <a:pt x="3662169" y="2987908"/>
                </a:cubicBezTo>
                <a:cubicBezTo>
                  <a:pt x="3644316" y="2989346"/>
                  <a:pt x="3656616" y="2981280"/>
                  <a:pt x="3638764" y="2982720"/>
                </a:cubicBezTo>
                <a:cubicBezTo>
                  <a:pt x="3602893" y="3008058"/>
                  <a:pt x="3578600" y="2986261"/>
                  <a:pt x="3530424" y="2996502"/>
                </a:cubicBezTo>
                <a:lnTo>
                  <a:pt x="3456483" y="2997177"/>
                </a:lnTo>
                <a:cubicBezTo>
                  <a:pt x="3450083" y="2997047"/>
                  <a:pt x="3443320" y="2998716"/>
                  <a:pt x="3439236" y="2995748"/>
                </a:cubicBezTo>
                <a:cubicBezTo>
                  <a:pt x="3425274" y="2994993"/>
                  <a:pt x="3393296" y="2993247"/>
                  <a:pt x="3372711" y="2992647"/>
                </a:cubicBezTo>
                <a:cubicBezTo>
                  <a:pt x="3352114" y="2993339"/>
                  <a:pt x="3350044" y="2997183"/>
                  <a:pt x="3326457" y="2999562"/>
                </a:cubicBezTo>
                <a:cubicBezTo>
                  <a:pt x="3268010" y="2985834"/>
                  <a:pt x="3302346" y="3004193"/>
                  <a:pt x="3274937" y="3010764"/>
                </a:cubicBezTo>
                <a:lnTo>
                  <a:pt x="3247552" y="3008692"/>
                </a:lnTo>
                <a:cubicBezTo>
                  <a:pt x="3239494" y="3005937"/>
                  <a:pt x="3224032" y="3005163"/>
                  <a:pt x="3216589" y="3008563"/>
                </a:cubicBezTo>
                <a:cubicBezTo>
                  <a:pt x="3181100" y="3020067"/>
                  <a:pt x="3210475" y="3004709"/>
                  <a:pt x="3179493" y="3008658"/>
                </a:cubicBezTo>
                <a:lnTo>
                  <a:pt x="3149112" y="3020078"/>
                </a:lnTo>
                <a:cubicBezTo>
                  <a:pt x="3138430" y="3019544"/>
                  <a:pt x="3127747" y="3019009"/>
                  <a:pt x="3117065" y="3018475"/>
                </a:cubicBezTo>
                <a:cubicBezTo>
                  <a:pt x="3100309" y="3015895"/>
                  <a:pt x="3095375" y="3026139"/>
                  <a:pt x="3085852" y="3024583"/>
                </a:cubicBezTo>
                <a:cubicBezTo>
                  <a:pt x="3083205" y="3019193"/>
                  <a:pt x="3077928" y="3019162"/>
                  <a:pt x="3068056" y="3021444"/>
                </a:cubicBezTo>
                <a:cubicBezTo>
                  <a:pt x="3067547" y="3021351"/>
                  <a:pt x="3067037" y="3021259"/>
                  <a:pt x="3066528" y="3021166"/>
                </a:cubicBezTo>
                <a:lnTo>
                  <a:pt x="3051628" y="3025475"/>
                </a:lnTo>
                <a:cubicBezTo>
                  <a:pt x="3054335" y="3020346"/>
                  <a:pt x="3000640" y="3019856"/>
                  <a:pt x="3008147" y="3014221"/>
                </a:cubicBezTo>
                <a:cubicBezTo>
                  <a:pt x="2996636" y="3010443"/>
                  <a:pt x="2991707" y="3018195"/>
                  <a:pt x="2980324" y="3014998"/>
                </a:cubicBezTo>
                <a:cubicBezTo>
                  <a:pt x="2967759" y="3014889"/>
                  <a:pt x="2987908" y="3019812"/>
                  <a:pt x="2974105" y="3021060"/>
                </a:cubicBezTo>
                <a:lnTo>
                  <a:pt x="2898967" y="3017706"/>
                </a:lnTo>
                <a:cubicBezTo>
                  <a:pt x="2889133" y="3021187"/>
                  <a:pt x="2880975" y="3020246"/>
                  <a:pt x="2872906" y="3017913"/>
                </a:cubicBezTo>
                <a:cubicBezTo>
                  <a:pt x="2849600" y="3020012"/>
                  <a:pt x="2847396" y="3018756"/>
                  <a:pt x="2821030" y="3018570"/>
                </a:cubicBezTo>
                <a:cubicBezTo>
                  <a:pt x="2792862" y="3023488"/>
                  <a:pt x="2758404" y="3014645"/>
                  <a:pt x="2730230" y="3014478"/>
                </a:cubicBezTo>
                <a:cubicBezTo>
                  <a:pt x="2702955" y="3023440"/>
                  <a:pt x="2711231" y="3004407"/>
                  <a:pt x="2687628" y="3005991"/>
                </a:cubicBezTo>
                <a:cubicBezTo>
                  <a:pt x="2649605" y="3014731"/>
                  <a:pt x="2688189" y="2999782"/>
                  <a:pt x="2628951" y="3004830"/>
                </a:cubicBezTo>
                <a:cubicBezTo>
                  <a:pt x="2625663" y="3006155"/>
                  <a:pt x="2618407" y="3015266"/>
                  <a:pt x="2619087" y="3013614"/>
                </a:cubicBezTo>
                <a:cubicBezTo>
                  <a:pt x="2606112" y="3014782"/>
                  <a:pt x="2568093" y="2997243"/>
                  <a:pt x="2549635" y="2999983"/>
                </a:cubicBezTo>
                <a:cubicBezTo>
                  <a:pt x="2513091" y="2997030"/>
                  <a:pt x="2495971" y="3005531"/>
                  <a:pt x="2469604" y="3005376"/>
                </a:cubicBezTo>
                <a:cubicBezTo>
                  <a:pt x="2460397" y="2976697"/>
                  <a:pt x="2420737" y="2997007"/>
                  <a:pt x="2366760" y="2987305"/>
                </a:cubicBezTo>
                <a:lnTo>
                  <a:pt x="2184478" y="2961828"/>
                </a:lnTo>
                <a:cubicBezTo>
                  <a:pt x="2115036" y="2937464"/>
                  <a:pt x="2031972" y="2970268"/>
                  <a:pt x="1991474" y="2962283"/>
                </a:cubicBezTo>
                <a:cubicBezTo>
                  <a:pt x="1975906" y="2972633"/>
                  <a:pt x="1961170" y="2963900"/>
                  <a:pt x="1941495" y="2969250"/>
                </a:cubicBezTo>
                <a:cubicBezTo>
                  <a:pt x="1896970" y="2975048"/>
                  <a:pt x="1881450" y="2995138"/>
                  <a:pt x="1822493" y="2993245"/>
                </a:cubicBezTo>
                <a:cubicBezTo>
                  <a:pt x="1799752" y="2992680"/>
                  <a:pt x="1701905" y="3006271"/>
                  <a:pt x="1648275" y="3026984"/>
                </a:cubicBezTo>
                <a:cubicBezTo>
                  <a:pt x="1616403" y="3033006"/>
                  <a:pt x="1600867" y="3023480"/>
                  <a:pt x="1591543" y="3039507"/>
                </a:cubicBezTo>
                <a:cubicBezTo>
                  <a:pt x="1575633" y="3031550"/>
                  <a:pt x="1526767" y="3047631"/>
                  <a:pt x="1510786" y="3050338"/>
                </a:cubicBezTo>
                <a:cubicBezTo>
                  <a:pt x="1497175" y="3045578"/>
                  <a:pt x="1491407" y="3051196"/>
                  <a:pt x="1479840" y="3053327"/>
                </a:cubicBezTo>
                <a:cubicBezTo>
                  <a:pt x="1474089" y="3050164"/>
                  <a:pt x="1464204" y="3051201"/>
                  <a:pt x="1461357" y="3055733"/>
                </a:cubicBezTo>
                <a:cubicBezTo>
                  <a:pt x="1467349" y="3065105"/>
                  <a:pt x="1432334" y="3063173"/>
                  <a:pt x="1430609" y="3070139"/>
                </a:cubicBezTo>
                <a:cubicBezTo>
                  <a:pt x="1410809" y="3073257"/>
                  <a:pt x="1323018" y="3072123"/>
                  <a:pt x="1309663" y="3084181"/>
                </a:cubicBezTo>
                <a:cubicBezTo>
                  <a:pt x="1269914" y="3092768"/>
                  <a:pt x="1209429" y="3080588"/>
                  <a:pt x="1192304" y="3082361"/>
                </a:cubicBezTo>
                <a:cubicBezTo>
                  <a:pt x="1184634" y="3081978"/>
                  <a:pt x="1176965" y="3081596"/>
                  <a:pt x="1169295" y="3081213"/>
                </a:cubicBezTo>
                <a:cubicBezTo>
                  <a:pt x="1168466" y="3081343"/>
                  <a:pt x="1167637" y="3081472"/>
                  <a:pt x="1166808" y="3081602"/>
                </a:cubicBezTo>
                <a:lnTo>
                  <a:pt x="1115657" y="3078399"/>
                </a:lnTo>
                <a:cubicBezTo>
                  <a:pt x="1085018" y="3091808"/>
                  <a:pt x="1079065" y="3095515"/>
                  <a:pt x="1042697" y="3099190"/>
                </a:cubicBezTo>
                <a:cubicBezTo>
                  <a:pt x="1032644" y="3098127"/>
                  <a:pt x="979772" y="3096610"/>
                  <a:pt x="977694" y="3101331"/>
                </a:cubicBezTo>
                <a:cubicBezTo>
                  <a:pt x="961202" y="3095237"/>
                  <a:pt x="940975" y="3100420"/>
                  <a:pt x="924689" y="3093967"/>
                </a:cubicBezTo>
                <a:lnTo>
                  <a:pt x="908550" y="3095950"/>
                </a:lnTo>
                <a:cubicBezTo>
                  <a:pt x="877246" y="3094415"/>
                  <a:pt x="882046" y="3103801"/>
                  <a:pt x="845329" y="3093766"/>
                </a:cubicBezTo>
                <a:cubicBezTo>
                  <a:pt x="837507" y="3090489"/>
                  <a:pt x="824678" y="3090903"/>
                  <a:pt x="816675" y="3094689"/>
                </a:cubicBezTo>
                <a:cubicBezTo>
                  <a:pt x="815297" y="3095340"/>
                  <a:pt x="814119" y="3096069"/>
                  <a:pt x="813174" y="3096853"/>
                </a:cubicBezTo>
                <a:cubicBezTo>
                  <a:pt x="790135" y="3089266"/>
                  <a:pt x="783048" y="3095936"/>
                  <a:pt x="771013" y="3090209"/>
                </a:cubicBezTo>
                <a:cubicBezTo>
                  <a:pt x="742645" y="3091492"/>
                  <a:pt x="725377" y="3101546"/>
                  <a:pt x="714380" y="3096594"/>
                </a:cubicBezTo>
                <a:cubicBezTo>
                  <a:pt x="693975" y="3099397"/>
                  <a:pt x="662383" y="3104717"/>
                  <a:pt x="648585" y="3107030"/>
                </a:cubicBezTo>
                <a:cubicBezTo>
                  <a:pt x="644887" y="3110964"/>
                  <a:pt x="637955" y="3109672"/>
                  <a:pt x="631605" y="3110477"/>
                </a:cubicBezTo>
                <a:cubicBezTo>
                  <a:pt x="625207" y="3114153"/>
                  <a:pt x="595514" y="3114423"/>
                  <a:pt x="586338" y="3112586"/>
                </a:cubicBezTo>
                <a:lnTo>
                  <a:pt x="557969" y="3117189"/>
                </a:lnTo>
                <a:cubicBezTo>
                  <a:pt x="508787" y="3109938"/>
                  <a:pt x="487300" y="3138257"/>
                  <a:pt x="448505" y="3111851"/>
                </a:cubicBezTo>
                <a:cubicBezTo>
                  <a:pt x="430568" y="3111958"/>
                  <a:pt x="443794" y="3120275"/>
                  <a:pt x="425858" y="3120382"/>
                </a:cubicBezTo>
                <a:cubicBezTo>
                  <a:pt x="402271" y="3123546"/>
                  <a:pt x="413517" y="3112174"/>
                  <a:pt x="391847" y="3124849"/>
                </a:cubicBezTo>
                <a:cubicBezTo>
                  <a:pt x="349157" y="3121702"/>
                  <a:pt x="326774" y="3134560"/>
                  <a:pt x="288285" y="3125383"/>
                </a:cubicBezTo>
                <a:cubicBezTo>
                  <a:pt x="295755" y="3130096"/>
                  <a:pt x="205047" y="3129625"/>
                  <a:pt x="192615" y="3128748"/>
                </a:cubicBezTo>
                <a:cubicBezTo>
                  <a:pt x="166142" y="3128967"/>
                  <a:pt x="138184" y="3127169"/>
                  <a:pt x="97952" y="3126700"/>
                </a:cubicBezTo>
                <a:cubicBezTo>
                  <a:pt x="62377" y="3129690"/>
                  <a:pt x="78866" y="3120054"/>
                  <a:pt x="46928" y="3130306"/>
                </a:cubicBezTo>
                <a:cubicBezTo>
                  <a:pt x="37098" y="3130381"/>
                  <a:pt x="21188" y="3129913"/>
                  <a:pt x="7323" y="3129322"/>
                </a:cubicBezTo>
                <a:lnTo>
                  <a:pt x="0" y="3128862"/>
                </a:lnTo>
                <a:close/>
              </a:path>
            </a:pathLst>
          </a:custGeom>
          <a:noFill/>
          <a:extLst>
            <a:ext uri="{909E8E84-426E-40DD-AFC4-6F175D3DCCD1}">
              <a14:hiddenFill xmlns:a14="http://schemas.microsoft.com/office/drawing/2010/main">
                <a:solidFill>
                  <a:srgbClr val="FFFFFF"/>
                </a:solidFill>
              </a14:hiddenFill>
            </a:ext>
          </a:extLst>
        </p:spPr>
      </p:pic>
      <p:pic>
        <p:nvPicPr>
          <p:cNvPr id="3074" name="Picture 2" descr="Discovery Bus - Maritime Archaeology Trust">
            <a:extLst>
              <a:ext uri="{FF2B5EF4-FFF2-40B4-BE49-F238E27FC236}">
                <a16:creationId xmlns:a16="http://schemas.microsoft.com/office/drawing/2014/main" id="{0ECA94BC-96F3-0133-84F4-29E4716020F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209" r="997" b="-4"/>
          <a:stretch/>
        </p:blipFill>
        <p:spPr bwMode="auto">
          <a:xfrm>
            <a:off x="8096257" y="10"/>
            <a:ext cx="4095743" cy="3206832"/>
          </a:xfrm>
          <a:custGeom>
            <a:avLst/>
            <a:gdLst/>
            <a:ahLst/>
            <a:cxnLst/>
            <a:rect l="l" t="t" r="r" b="b"/>
            <a:pathLst>
              <a:path w="4095743" h="3206842">
                <a:moveTo>
                  <a:pt x="0" y="0"/>
                </a:moveTo>
                <a:lnTo>
                  <a:pt x="4095743" y="0"/>
                </a:lnTo>
                <a:lnTo>
                  <a:pt x="4095743" y="136523"/>
                </a:lnTo>
                <a:lnTo>
                  <a:pt x="4095743" y="1701208"/>
                </a:lnTo>
                <a:lnTo>
                  <a:pt x="4095743" y="3071014"/>
                </a:lnTo>
                <a:cubicBezTo>
                  <a:pt x="4095742" y="3071024"/>
                  <a:pt x="4095742" y="3071035"/>
                  <a:pt x="4095741" y="3071045"/>
                </a:cubicBezTo>
                <a:cubicBezTo>
                  <a:pt x="4095657" y="3071040"/>
                  <a:pt x="4095572" y="3071032"/>
                  <a:pt x="4095488" y="3071025"/>
                </a:cubicBezTo>
                <a:lnTo>
                  <a:pt x="4089562" y="3068518"/>
                </a:lnTo>
                <a:lnTo>
                  <a:pt x="4066621" y="3073254"/>
                </a:lnTo>
                <a:cubicBezTo>
                  <a:pt x="4055320" y="3074906"/>
                  <a:pt x="4043427" y="3076001"/>
                  <a:pt x="4031223" y="3076501"/>
                </a:cubicBezTo>
                <a:cubicBezTo>
                  <a:pt x="4028484" y="3073164"/>
                  <a:pt x="4018905" y="3077906"/>
                  <a:pt x="4014400" y="3078843"/>
                </a:cubicBezTo>
                <a:cubicBezTo>
                  <a:pt x="4014351" y="3076664"/>
                  <a:pt x="4004368" y="3075619"/>
                  <a:pt x="4000825" y="3077423"/>
                </a:cubicBezTo>
                <a:cubicBezTo>
                  <a:pt x="3926364" y="3085214"/>
                  <a:pt x="3968261" y="3064853"/>
                  <a:pt x="3923579" y="3077062"/>
                </a:cubicBezTo>
                <a:cubicBezTo>
                  <a:pt x="3916103" y="3077698"/>
                  <a:pt x="3910492" y="3076605"/>
                  <a:pt x="3905815" y="3074801"/>
                </a:cubicBezTo>
                <a:lnTo>
                  <a:pt x="3897396" y="3070297"/>
                </a:lnTo>
                <a:lnTo>
                  <a:pt x="3890800" y="3071903"/>
                </a:lnTo>
                <a:cubicBezTo>
                  <a:pt x="3865901" y="3072029"/>
                  <a:pt x="3858562" y="3067412"/>
                  <a:pt x="3844074" y="3072063"/>
                </a:cubicBezTo>
                <a:cubicBezTo>
                  <a:pt x="3822669" y="3062396"/>
                  <a:pt x="3829876" y="3071099"/>
                  <a:pt x="3813596" y="3072579"/>
                </a:cubicBezTo>
                <a:cubicBezTo>
                  <a:pt x="3800751" y="3074505"/>
                  <a:pt x="3824330" y="3078216"/>
                  <a:pt x="3811743" y="3078763"/>
                </a:cubicBezTo>
                <a:cubicBezTo>
                  <a:pt x="3798124" y="3076266"/>
                  <a:pt x="3798764" y="3084018"/>
                  <a:pt x="3784600" y="3080966"/>
                </a:cubicBezTo>
                <a:cubicBezTo>
                  <a:pt x="3788042" y="3075127"/>
                  <a:pt x="3756652" y="3082098"/>
                  <a:pt x="3755678" y="3076997"/>
                </a:cubicBezTo>
                <a:cubicBezTo>
                  <a:pt x="3743648" y="3084291"/>
                  <a:pt x="3737604" y="3075305"/>
                  <a:pt x="3721587" y="3077553"/>
                </a:cubicBezTo>
                <a:cubicBezTo>
                  <a:pt x="3714042" y="3080313"/>
                  <a:pt x="3708600" y="3080787"/>
                  <a:pt x="3701187" y="3077818"/>
                </a:cubicBezTo>
                <a:cubicBezTo>
                  <a:pt x="3666438" y="3091253"/>
                  <a:pt x="3680164" y="3078420"/>
                  <a:pt x="3647646" y="3083588"/>
                </a:cubicBezTo>
                <a:cubicBezTo>
                  <a:pt x="3619631" y="3089020"/>
                  <a:pt x="3587871" y="3092545"/>
                  <a:pt x="3560777" y="3105520"/>
                </a:cubicBezTo>
                <a:cubicBezTo>
                  <a:pt x="3555802" y="3109193"/>
                  <a:pt x="3543591" y="3110585"/>
                  <a:pt x="3533503" y="3108626"/>
                </a:cubicBezTo>
                <a:cubicBezTo>
                  <a:pt x="3531768" y="3108290"/>
                  <a:pt x="3530162" y="3107864"/>
                  <a:pt x="3528735" y="3107361"/>
                </a:cubicBezTo>
                <a:cubicBezTo>
                  <a:pt x="3505309" y="3109347"/>
                  <a:pt x="3419631" y="3118211"/>
                  <a:pt x="3392949" y="3120534"/>
                </a:cubicBezTo>
                <a:cubicBezTo>
                  <a:pt x="3390791" y="3115813"/>
                  <a:pt x="3377299" y="3124333"/>
                  <a:pt x="3368657" y="3121305"/>
                </a:cubicBezTo>
                <a:cubicBezTo>
                  <a:pt x="3362467" y="3118650"/>
                  <a:pt x="3356930" y="3120616"/>
                  <a:pt x="3350465" y="3120823"/>
                </a:cubicBezTo>
                <a:cubicBezTo>
                  <a:pt x="3341947" y="3118736"/>
                  <a:pt x="3314164" y="3122506"/>
                  <a:pt x="3306922" y="3125212"/>
                </a:cubicBezTo>
                <a:cubicBezTo>
                  <a:pt x="3289615" y="3134610"/>
                  <a:pt x="3250286" y="3127630"/>
                  <a:pt x="3235905" y="3134831"/>
                </a:cubicBezTo>
                <a:cubicBezTo>
                  <a:pt x="3230686" y="3135887"/>
                  <a:pt x="3225583" y="3136314"/>
                  <a:pt x="3220570" y="3136351"/>
                </a:cubicBezTo>
                <a:lnTo>
                  <a:pt x="3206547" y="3135559"/>
                </a:lnTo>
                <a:lnTo>
                  <a:pt x="3202562" y="3133546"/>
                </a:lnTo>
                <a:lnTo>
                  <a:pt x="3193989" y="3134044"/>
                </a:lnTo>
                <a:cubicBezTo>
                  <a:pt x="3193170" y="3133943"/>
                  <a:pt x="3192354" y="3133838"/>
                  <a:pt x="3191535" y="3133737"/>
                </a:cubicBezTo>
                <a:cubicBezTo>
                  <a:pt x="3186844" y="3133143"/>
                  <a:pt x="3182215" y="3132626"/>
                  <a:pt x="3177631" y="3132423"/>
                </a:cubicBezTo>
                <a:cubicBezTo>
                  <a:pt x="3183659" y="3142516"/>
                  <a:pt x="3139642" y="3132347"/>
                  <a:pt x="3152328" y="3140511"/>
                </a:cubicBezTo>
                <a:cubicBezTo>
                  <a:pt x="3128198" y="3141143"/>
                  <a:pt x="3146604" y="3148747"/>
                  <a:pt x="3117596" y="3141499"/>
                </a:cubicBezTo>
                <a:cubicBezTo>
                  <a:pt x="3086979" y="3143595"/>
                  <a:pt x="3006888" y="3148940"/>
                  <a:pt x="2968634" y="3153086"/>
                </a:cubicBezTo>
                <a:cubicBezTo>
                  <a:pt x="2929486" y="3164160"/>
                  <a:pt x="2914998" y="3160811"/>
                  <a:pt x="2888057" y="3166369"/>
                </a:cubicBezTo>
                <a:cubicBezTo>
                  <a:pt x="2835648" y="3169073"/>
                  <a:pt x="2838558" y="3182345"/>
                  <a:pt x="2815482" y="3172591"/>
                </a:cubicBezTo>
                <a:cubicBezTo>
                  <a:pt x="2780330" y="3174973"/>
                  <a:pt x="2810834" y="3187092"/>
                  <a:pt x="2773979" y="3183164"/>
                </a:cubicBezTo>
                <a:cubicBezTo>
                  <a:pt x="2772836" y="3184755"/>
                  <a:pt x="2747271" y="3200694"/>
                  <a:pt x="2744895" y="3201836"/>
                </a:cubicBezTo>
                <a:cubicBezTo>
                  <a:pt x="2729571" y="3202108"/>
                  <a:pt x="2714249" y="3202379"/>
                  <a:pt x="2698926" y="3202651"/>
                </a:cubicBezTo>
                <a:lnTo>
                  <a:pt x="2695579" y="3202498"/>
                </a:lnTo>
                <a:lnTo>
                  <a:pt x="2674400" y="3206842"/>
                </a:lnTo>
                <a:lnTo>
                  <a:pt x="2673684" y="3206495"/>
                </a:lnTo>
                <a:cubicBezTo>
                  <a:pt x="2671600" y="3205816"/>
                  <a:pt x="2669147" y="3205501"/>
                  <a:pt x="2665867" y="3205942"/>
                </a:cubicBezTo>
                <a:cubicBezTo>
                  <a:pt x="2655994" y="3204939"/>
                  <a:pt x="2626692" y="3200644"/>
                  <a:pt x="2614431" y="3200481"/>
                </a:cubicBezTo>
                <a:cubicBezTo>
                  <a:pt x="2607486" y="3202087"/>
                  <a:pt x="2600071" y="3203605"/>
                  <a:pt x="2592303" y="3204964"/>
                </a:cubicBezTo>
                <a:lnTo>
                  <a:pt x="2529882" y="3205645"/>
                </a:lnTo>
                <a:lnTo>
                  <a:pt x="2464509" y="3197687"/>
                </a:lnTo>
                <a:cubicBezTo>
                  <a:pt x="2440330" y="3197513"/>
                  <a:pt x="2419394" y="3194556"/>
                  <a:pt x="2398926" y="3196641"/>
                </a:cubicBezTo>
                <a:cubicBezTo>
                  <a:pt x="2390615" y="3194341"/>
                  <a:pt x="2382779" y="3200091"/>
                  <a:pt x="2375181" y="3203534"/>
                </a:cubicBezTo>
                <a:cubicBezTo>
                  <a:pt x="2352617" y="3202385"/>
                  <a:pt x="2347156" y="3190791"/>
                  <a:pt x="2332855" y="3194625"/>
                </a:cubicBezTo>
                <a:cubicBezTo>
                  <a:pt x="2320177" y="3186674"/>
                  <a:pt x="2319429" y="3189708"/>
                  <a:pt x="2313469" y="3191985"/>
                </a:cubicBezTo>
                <a:cubicBezTo>
                  <a:pt x="2313187" y="3192040"/>
                  <a:pt x="2312903" y="3192094"/>
                  <a:pt x="2312621" y="3192148"/>
                </a:cubicBezTo>
                <a:lnTo>
                  <a:pt x="2310886" y="3191011"/>
                </a:lnTo>
                <a:cubicBezTo>
                  <a:pt x="2309691" y="3190836"/>
                  <a:pt x="2308496" y="3190660"/>
                  <a:pt x="2307301" y="3190485"/>
                </a:cubicBezTo>
                <a:cubicBezTo>
                  <a:pt x="2304038" y="3190598"/>
                  <a:pt x="2300775" y="3190712"/>
                  <a:pt x="2297511" y="3190825"/>
                </a:cubicBezTo>
                <a:cubicBezTo>
                  <a:pt x="2296284" y="3190964"/>
                  <a:pt x="2295057" y="3191105"/>
                  <a:pt x="2293829" y="3191244"/>
                </a:cubicBezTo>
                <a:cubicBezTo>
                  <a:pt x="2291292" y="3191425"/>
                  <a:pt x="2289608" y="3191405"/>
                  <a:pt x="2288442" y="3191236"/>
                </a:cubicBezTo>
                <a:cubicBezTo>
                  <a:pt x="2288397" y="3191205"/>
                  <a:pt x="2288352" y="3191173"/>
                  <a:pt x="2288307" y="3191142"/>
                </a:cubicBezTo>
                <a:cubicBezTo>
                  <a:pt x="2286625" y="3191201"/>
                  <a:pt x="2292966" y="3181241"/>
                  <a:pt x="2291282" y="3181298"/>
                </a:cubicBezTo>
                <a:cubicBezTo>
                  <a:pt x="2282768" y="3181808"/>
                  <a:pt x="2266459" y="3192523"/>
                  <a:pt x="2258572" y="3193351"/>
                </a:cubicBezTo>
                <a:cubicBezTo>
                  <a:pt x="2251903" y="3188132"/>
                  <a:pt x="2222758" y="3194297"/>
                  <a:pt x="2225949" y="3184460"/>
                </a:cubicBezTo>
                <a:cubicBezTo>
                  <a:pt x="2215309" y="3185285"/>
                  <a:pt x="2208874" y="3189370"/>
                  <a:pt x="2212457" y="3182918"/>
                </a:cubicBezTo>
                <a:cubicBezTo>
                  <a:pt x="2208954" y="3183005"/>
                  <a:pt x="2206796" y="3182455"/>
                  <a:pt x="2205250" y="3181596"/>
                </a:cubicBezTo>
                <a:lnTo>
                  <a:pt x="2204802" y="3181191"/>
                </a:lnTo>
                <a:cubicBezTo>
                  <a:pt x="2196360" y="3181862"/>
                  <a:pt x="2165295" y="3184604"/>
                  <a:pt x="2154589" y="3185621"/>
                </a:cubicBezTo>
                <a:lnTo>
                  <a:pt x="2140577" y="3187296"/>
                </a:lnTo>
                <a:lnTo>
                  <a:pt x="2139223" y="3186946"/>
                </a:lnTo>
                <a:lnTo>
                  <a:pt x="2129522" y="3182108"/>
                </a:lnTo>
                <a:cubicBezTo>
                  <a:pt x="2126396" y="3182958"/>
                  <a:pt x="2123631" y="3190717"/>
                  <a:pt x="2121389" y="3192118"/>
                </a:cubicBezTo>
                <a:cubicBezTo>
                  <a:pt x="2088356" y="3184630"/>
                  <a:pt x="2057187" y="3191481"/>
                  <a:pt x="2021332" y="3190187"/>
                </a:cubicBezTo>
                <a:cubicBezTo>
                  <a:pt x="1980808" y="3192837"/>
                  <a:pt x="1960551" y="3192182"/>
                  <a:pt x="1937109" y="3194259"/>
                </a:cubicBezTo>
                <a:cubicBezTo>
                  <a:pt x="1933244" y="3194376"/>
                  <a:pt x="1901924" y="3195327"/>
                  <a:pt x="1908362" y="3191174"/>
                </a:cubicBezTo>
                <a:cubicBezTo>
                  <a:pt x="1873455" y="3191897"/>
                  <a:pt x="1822379" y="3188607"/>
                  <a:pt x="1786518" y="3189413"/>
                </a:cubicBezTo>
                <a:cubicBezTo>
                  <a:pt x="1763469" y="3179547"/>
                  <a:pt x="1741339" y="3197857"/>
                  <a:pt x="1717434" y="3196011"/>
                </a:cubicBezTo>
                <a:cubicBezTo>
                  <a:pt x="1723972" y="3205094"/>
                  <a:pt x="1664175" y="3190915"/>
                  <a:pt x="1662865" y="3201166"/>
                </a:cubicBezTo>
                <a:lnTo>
                  <a:pt x="1636987" y="3195235"/>
                </a:lnTo>
                <a:lnTo>
                  <a:pt x="1623920" y="3183037"/>
                </a:lnTo>
                <a:cubicBezTo>
                  <a:pt x="1619023" y="3182563"/>
                  <a:pt x="1613758" y="3192473"/>
                  <a:pt x="1607939" y="3192950"/>
                </a:cubicBezTo>
                <a:cubicBezTo>
                  <a:pt x="1593621" y="3197013"/>
                  <a:pt x="1571326" y="3192034"/>
                  <a:pt x="1551162" y="3192335"/>
                </a:cubicBezTo>
                <a:lnTo>
                  <a:pt x="1541903" y="3186915"/>
                </a:lnTo>
                <a:lnTo>
                  <a:pt x="1511680" y="3191495"/>
                </a:lnTo>
                <a:cubicBezTo>
                  <a:pt x="1489503" y="3191217"/>
                  <a:pt x="1467326" y="3190938"/>
                  <a:pt x="1445149" y="3190660"/>
                </a:cubicBezTo>
                <a:lnTo>
                  <a:pt x="1436200" y="3191890"/>
                </a:lnTo>
                <a:cubicBezTo>
                  <a:pt x="1432876" y="3191277"/>
                  <a:pt x="1429122" y="3201007"/>
                  <a:pt x="1425206" y="3200344"/>
                </a:cubicBezTo>
                <a:lnTo>
                  <a:pt x="1412701" y="3187919"/>
                </a:lnTo>
                <a:cubicBezTo>
                  <a:pt x="1402612" y="3187367"/>
                  <a:pt x="1373509" y="3184444"/>
                  <a:pt x="1364678" y="3183688"/>
                </a:cubicBezTo>
                <a:cubicBezTo>
                  <a:pt x="1363023" y="3183583"/>
                  <a:pt x="1361370" y="3183479"/>
                  <a:pt x="1359716" y="3183377"/>
                </a:cubicBezTo>
                <a:lnTo>
                  <a:pt x="1327998" y="3173718"/>
                </a:lnTo>
                <a:cubicBezTo>
                  <a:pt x="1303324" y="3168363"/>
                  <a:pt x="1243415" y="3156944"/>
                  <a:pt x="1211674" y="3151252"/>
                </a:cubicBezTo>
                <a:cubicBezTo>
                  <a:pt x="1183206" y="3154805"/>
                  <a:pt x="1160307" y="3140433"/>
                  <a:pt x="1137545" y="3142903"/>
                </a:cubicBezTo>
                <a:cubicBezTo>
                  <a:pt x="1108831" y="3139323"/>
                  <a:pt x="1085657" y="3133417"/>
                  <a:pt x="1067088" y="3129767"/>
                </a:cubicBezTo>
                <a:cubicBezTo>
                  <a:pt x="1064006" y="3128241"/>
                  <a:pt x="1029699" y="3122201"/>
                  <a:pt x="1026132" y="3121008"/>
                </a:cubicBezTo>
                <a:cubicBezTo>
                  <a:pt x="1005747" y="3117732"/>
                  <a:pt x="1013867" y="3117508"/>
                  <a:pt x="979389" y="3112403"/>
                </a:cubicBezTo>
                <a:cubicBezTo>
                  <a:pt x="950459" y="3107178"/>
                  <a:pt x="920762" y="3105056"/>
                  <a:pt x="888511" y="3099565"/>
                </a:cubicBezTo>
                <a:cubicBezTo>
                  <a:pt x="854269" y="3092172"/>
                  <a:pt x="833998" y="3094049"/>
                  <a:pt x="820520" y="3090926"/>
                </a:cubicBezTo>
                <a:cubicBezTo>
                  <a:pt x="792202" y="3081871"/>
                  <a:pt x="783417" y="3082958"/>
                  <a:pt x="740242" y="3083816"/>
                </a:cubicBezTo>
                <a:cubicBezTo>
                  <a:pt x="707061" y="3077800"/>
                  <a:pt x="671560" y="3086129"/>
                  <a:pt x="646247" y="3074734"/>
                </a:cubicBezTo>
                <a:cubicBezTo>
                  <a:pt x="642938" y="3075735"/>
                  <a:pt x="639394" y="3076369"/>
                  <a:pt x="635700" y="3076739"/>
                </a:cubicBezTo>
                <a:cubicBezTo>
                  <a:pt x="632097" y="3076874"/>
                  <a:pt x="628494" y="3077010"/>
                  <a:pt x="624891" y="3077145"/>
                </a:cubicBezTo>
                <a:lnTo>
                  <a:pt x="614671" y="3073567"/>
                </a:lnTo>
                <a:cubicBezTo>
                  <a:pt x="603428" y="3072991"/>
                  <a:pt x="568522" y="3074251"/>
                  <a:pt x="557430" y="3073687"/>
                </a:cubicBezTo>
                <a:lnTo>
                  <a:pt x="557338" y="3073252"/>
                </a:lnTo>
                <a:cubicBezTo>
                  <a:pt x="554424" y="3072272"/>
                  <a:pt x="546805" y="3070825"/>
                  <a:pt x="539949" y="3067812"/>
                </a:cubicBezTo>
                <a:cubicBezTo>
                  <a:pt x="528878" y="3064560"/>
                  <a:pt x="503526" y="3056658"/>
                  <a:pt x="490911" y="3053742"/>
                </a:cubicBezTo>
                <a:lnTo>
                  <a:pt x="468269" y="3040300"/>
                </a:lnTo>
                <a:lnTo>
                  <a:pt x="446284" y="3044010"/>
                </a:lnTo>
                <a:cubicBezTo>
                  <a:pt x="429421" y="3045653"/>
                  <a:pt x="428304" y="3040351"/>
                  <a:pt x="407700" y="3036255"/>
                </a:cubicBezTo>
                <a:cubicBezTo>
                  <a:pt x="397569" y="3038433"/>
                  <a:pt x="390857" y="3046536"/>
                  <a:pt x="384835" y="3043282"/>
                </a:cubicBezTo>
                <a:cubicBezTo>
                  <a:pt x="363540" y="3042472"/>
                  <a:pt x="346002" y="3026895"/>
                  <a:pt x="323041" y="3023486"/>
                </a:cubicBezTo>
                <a:cubicBezTo>
                  <a:pt x="296255" y="3024819"/>
                  <a:pt x="286207" y="3016076"/>
                  <a:pt x="261659" y="3012466"/>
                </a:cubicBezTo>
                <a:cubicBezTo>
                  <a:pt x="237343" y="3017165"/>
                  <a:pt x="246269" y="3004370"/>
                  <a:pt x="234593" y="3000196"/>
                </a:cubicBezTo>
                <a:lnTo>
                  <a:pt x="231087" y="2999548"/>
                </a:lnTo>
                <a:lnTo>
                  <a:pt x="182124" y="3000760"/>
                </a:lnTo>
                <a:cubicBezTo>
                  <a:pt x="176172" y="2995322"/>
                  <a:pt x="146296" y="3000490"/>
                  <a:pt x="150781" y="2990775"/>
                </a:cubicBezTo>
                <a:cubicBezTo>
                  <a:pt x="135014" y="2988838"/>
                  <a:pt x="99403" y="2989342"/>
                  <a:pt x="87521" y="2989133"/>
                </a:cubicBezTo>
                <a:cubicBezTo>
                  <a:pt x="84843" y="2989261"/>
                  <a:pt x="82166" y="2989390"/>
                  <a:pt x="79487" y="2989518"/>
                </a:cubicBezTo>
                <a:lnTo>
                  <a:pt x="77079" y="2990682"/>
                </a:lnTo>
                <a:cubicBezTo>
                  <a:pt x="74554" y="2991354"/>
                  <a:pt x="71035" y="2991559"/>
                  <a:pt x="65291" y="2990716"/>
                </a:cubicBezTo>
                <a:cubicBezTo>
                  <a:pt x="64857" y="2990584"/>
                  <a:pt x="64422" y="2990453"/>
                  <a:pt x="63989" y="2990321"/>
                </a:cubicBezTo>
                <a:cubicBezTo>
                  <a:pt x="62342" y="2990669"/>
                  <a:pt x="50523" y="2991267"/>
                  <a:pt x="36658" y="2991762"/>
                </a:cubicBezTo>
                <a:lnTo>
                  <a:pt x="0" y="2992525"/>
                </a:lnTo>
                <a:close/>
              </a:path>
            </a:pathLst>
          </a:cu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BD7BB142-D4B0-4232-DABC-39AD816A81C5}"/>
              </a:ext>
            </a:extLst>
          </p:cNvPr>
          <p:cNvSpPr>
            <a:spLocks noGrp="1"/>
          </p:cNvSpPr>
          <p:nvPr>
            <p:ph idx="1"/>
          </p:nvPr>
        </p:nvSpPr>
        <p:spPr>
          <a:xfrm>
            <a:off x="4885765" y="3651159"/>
            <a:ext cx="6787425" cy="2525803"/>
          </a:xfrm>
        </p:spPr>
        <p:txBody>
          <a:bodyPr anchor="ctr">
            <a:noAutofit/>
          </a:bodyPr>
          <a:lstStyle/>
          <a:p>
            <a:pPr marL="0" indent="0" rtl="0">
              <a:spcBef>
                <a:spcPts val="0"/>
              </a:spcBef>
              <a:spcAft>
                <a:spcPts val="600"/>
              </a:spcAft>
              <a:buNone/>
            </a:pPr>
            <a:r>
              <a:rPr lang="en-US" sz="1400" b="0" i="0" u="none" strike="noStrike" dirty="0">
                <a:effectLst/>
                <a:latin typeface="Avenir Next LT Pro" panose="020B0504020202020204" pitchFamily="34" charset="0"/>
              </a:rPr>
              <a:t>We all share a connection with watery environments that maritime and underwater archaeology can help us better understand.</a:t>
            </a:r>
          </a:p>
          <a:p>
            <a:pPr marL="0" indent="0" rtl="0">
              <a:spcBef>
                <a:spcPts val="0"/>
              </a:spcBef>
              <a:spcAft>
                <a:spcPts val="600"/>
              </a:spcAft>
              <a:buNone/>
            </a:pPr>
            <a:endParaRPr lang="en-US" sz="1400" b="0" i="0" u="none" strike="noStrike" dirty="0">
              <a:effectLst/>
              <a:latin typeface="Avenir Next LT Pro" panose="020B0504020202020204" pitchFamily="34" charset="0"/>
            </a:endParaRPr>
          </a:p>
          <a:p>
            <a:pPr marL="0" indent="0" rtl="0">
              <a:spcBef>
                <a:spcPts val="0"/>
              </a:spcBef>
              <a:spcAft>
                <a:spcPts val="600"/>
              </a:spcAft>
              <a:buNone/>
            </a:pPr>
            <a:r>
              <a:rPr lang="en-US" sz="1400" b="0" i="0" u="none" strike="noStrike" dirty="0">
                <a:effectLst/>
                <a:latin typeface="Avenir Next LT Pro" panose="020B0504020202020204" pitchFamily="34" charset="0"/>
              </a:rPr>
              <a:t>This project serves as a guide for you to reflect on your personal connections with any number of waterbodies (Rivers, seas, oceans, lakes, lagoons, estuaries, coasts, cenotes) and demonstrate how maritime and underwater archaeology can help us learn more about ourselves and what is meaningful to us.</a:t>
            </a:r>
          </a:p>
          <a:p>
            <a:pPr marL="0" indent="0" rtl="0">
              <a:spcBef>
                <a:spcPts val="0"/>
              </a:spcBef>
              <a:spcAft>
                <a:spcPts val="600"/>
              </a:spcAft>
              <a:buNone/>
            </a:pPr>
            <a:endParaRPr lang="en-US" sz="1400" b="0" i="0" u="none" strike="noStrike" dirty="0">
              <a:effectLst/>
              <a:latin typeface="Avenir Next LT Pro" panose="020B0504020202020204" pitchFamily="34" charset="0"/>
            </a:endParaRPr>
          </a:p>
          <a:p>
            <a:pPr marL="0" indent="0" rtl="0">
              <a:spcBef>
                <a:spcPts val="0"/>
              </a:spcBef>
              <a:spcAft>
                <a:spcPts val="600"/>
              </a:spcAft>
              <a:buNone/>
            </a:pPr>
            <a:r>
              <a:rPr lang="en-US" sz="1400" b="0" i="0" u="none" strike="noStrike" dirty="0">
                <a:effectLst/>
                <a:latin typeface="Avenir Next LT Pro" panose="020B0504020202020204" pitchFamily="34" charset="0"/>
              </a:rPr>
              <a:t>This project is cumulative and spans 3 shorter writer assignments. </a:t>
            </a:r>
            <a:endParaRPr lang="en-US" sz="1400" dirty="0">
              <a:latin typeface="Avenir Next LT Pro" panose="020B0504020202020204" pitchFamily="34" charset="0"/>
            </a:endParaRPr>
          </a:p>
        </p:txBody>
      </p:sp>
    </p:spTree>
    <p:extLst>
      <p:ext uri="{BB962C8B-B14F-4D97-AF65-F5344CB8AC3E}">
        <p14:creationId xmlns:p14="http://schemas.microsoft.com/office/powerpoint/2010/main" val="37100865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0" name="Picture 6" descr="Planning a surfing trip? Find out when, where to catch the best waves |  AccuWeather">
            <a:extLst>
              <a:ext uri="{FF2B5EF4-FFF2-40B4-BE49-F238E27FC236}">
                <a16:creationId xmlns:a16="http://schemas.microsoft.com/office/drawing/2014/main" id="{B34A79A3-8419-6BCC-5E32-1D072C25BE2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2594" r="7489" b="-2"/>
          <a:stretch/>
        </p:blipFill>
        <p:spPr bwMode="auto">
          <a:xfrm>
            <a:off x="5115314" y="10"/>
            <a:ext cx="4118110" cy="3401558"/>
          </a:xfrm>
          <a:custGeom>
            <a:avLst/>
            <a:gdLst/>
            <a:ahLst/>
            <a:cxnLst/>
            <a:rect l="l" t="t" r="r" b="b"/>
            <a:pathLst>
              <a:path w="4118110" h="3401568">
                <a:moveTo>
                  <a:pt x="0" y="0"/>
                </a:moveTo>
                <a:lnTo>
                  <a:pt x="3343575" y="0"/>
                </a:lnTo>
                <a:lnTo>
                  <a:pt x="3448028" y="215050"/>
                </a:lnTo>
                <a:cubicBezTo>
                  <a:pt x="3836103" y="1056037"/>
                  <a:pt x="4076161" y="2055458"/>
                  <a:pt x="4113475" y="3133192"/>
                </a:cubicBezTo>
                <a:lnTo>
                  <a:pt x="4118110" y="3401568"/>
                </a:lnTo>
                <a:lnTo>
                  <a:pt x="801224" y="3401568"/>
                </a:lnTo>
                <a:lnTo>
                  <a:pt x="797493" y="3185579"/>
                </a:lnTo>
                <a:cubicBezTo>
                  <a:pt x="756786" y="2009870"/>
                  <a:pt x="474799" y="927359"/>
                  <a:pt x="22579" y="42066"/>
                </a:cubicBezTo>
                <a:close/>
              </a:path>
            </a:pathLst>
          </a:custGeom>
          <a:noFill/>
          <a:extLst>
            <a:ext uri="{909E8E84-426E-40DD-AFC4-6F175D3DCCD1}">
              <a14:hiddenFill xmlns:a14="http://schemas.microsoft.com/office/drawing/2010/main">
                <a:solidFill>
                  <a:srgbClr val="FFFFFF"/>
                </a:solidFill>
              </a14:hiddenFill>
            </a:ext>
          </a:extLst>
        </p:spPr>
      </p:pic>
      <p:pic>
        <p:nvPicPr>
          <p:cNvPr id="11266" name="Picture 2" descr="Early Christian Art Symbols Endure after Iconoclast Attack - Biblical  Archaeology Society">
            <a:extLst>
              <a:ext uri="{FF2B5EF4-FFF2-40B4-BE49-F238E27FC236}">
                <a16:creationId xmlns:a16="http://schemas.microsoft.com/office/drawing/2014/main" id="{EB19C5BB-E61B-E362-A5CD-7552B5496C7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7611" b="4375"/>
          <a:stretch/>
        </p:blipFill>
        <p:spPr bwMode="auto">
          <a:xfrm>
            <a:off x="8530121" y="3456433"/>
            <a:ext cx="3661880" cy="3401568"/>
          </a:xfrm>
          <a:custGeom>
            <a:avLst/>
            <a:gdLst/>
            <a:ahLst/>
            <a:cxnLst/>
            <a:rect l="l" t="t" r="r" b="b"/>
            <a:pathLst>
              <a:path w="3661880" h="3401568">
                <a:moveTo>
                  <a:pt x="774544" y="0"/>
                </a:moveTo>
                <a:lnTo>
                  <a:pt x="3661880" y="0"/>
                </a:lnTo>
                <a:lnTo>
                  <a:pt x="3661880" y="3401568"/>
                </a:lnTo>
                <a:lnTo>
                  <a:pt x="0" y="3401568"/>
                </a:lnTo>
                <a:lnTo>
                  <a:pt x="104462" y="3186501"/>
                </a:lnTo>
                <a:cubicBezTo>
                  <a:pt x="492537" y="2345513"/>
                  <a:pt x="732594" y="1346092"/>
                  <a:pt x="769909" y="268359"/>
                </a:cubicBezTo>
                <a:close/>
              </a:path>
            </a:pathLst>
          </a:custGeom>
          <a:noFill/>
          <a:extLst>
            <a:ext uri="{909E8E84-426E-40DD-AFC4-6F175D3DCCD1}">
              <a14:hiddenFill xmlns:a14="http://schemas.microsoft.com/office/drawing/2010/main">
                <a:solidFill>
                  <a:srgbClr val="FFFFFF"/>
                </a:solidFill>
              </a14:hiddenFill>
            </a:ext>
          </a:extLst>
        </p:spPr>
      </p:pic>
      <p:pic>
        <p:nvPicPr>
          <p:cNvPr id="11272" name="Picture 8" descr="Indian government criticised after scores of bodies surface in Ganges |  India | The Guardian">
            <a:extLst>
              <a:ext uri="{FF2B5EF4-FFF2-40B4-BE49-F238E27FC236}">
                <a16:creationId xmlns:a16="http://schemas.microsoft.com/office/drawing/2014/main" id="{C0EB425E-06E2-BBED-04B1-461D6E564A5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9750" r="18554" b="-1"/>
          <a:stretch/>
        </p:blipFill>
        <p:spPr bwMode="auto">
          <a:xfrm>
            <a:off x="5168353" y="3456432"/>
            <a:ext cx="4064598" cy="3401568"/>
          </a:xfrm>
          <a:custGeom>
            <a:avLst/>
            <a:gdLst/>
            <a:ahLst/>
            <a:cxnLst/>
            <a:rect l="l" t="t" r="r" b="b"/>
            <a:pathLst>
              <a:path w="4064598" h="3401568">
                <a:moveTo>
                  <a:pt x="749132" y="0"/>
                </a:moveTo>
                <a:lnTo>
                  <a:pt x="4064598" y="0"/>
                </a:lnTo>
                <a:lnTo>
                  <a:pt x="4059963" y="268360"/>
                </a:lnTo>
                <a:cubicBezTo>
                  <a:pt x="4022649" y="1346093"/>
                  <a:pt x="3782591" y="2345514"/>
                  <a:pt x="3394516" y="3186502"/>
                </a:cubicBezTo>
                <a:lnTo>
                  <a:pt x="3290055" y="3401568"/>
                </a:lnTo>
                <a:lnTo>
                  <a:pt x="0" y="3401568"/>
                </a:lnTo>
                <a:lnTo>
                  <a:pt x="79008" y="3238906"/>
                </a:lnTo>
                <a:cubicBezTo>
                  <a:pt x="502362" y="2321466"/>
                  <a:pt x="749563" y="1215476"/>
                  <a:pt x="749563" y="24956"/>
                </a:cubicBezTo>
                <a:close/>
              </a:path>
            </a:pathLst>
          </a:cu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2A12E11E-9D97-FF4D-C6A3-FFB429036363}"/>
              </a:ext>
            </a:extLst>
          </p:cNvPr>
          <p:cNvSpPr>
            <a:spLocks noGrp="1"/>
          </p:cNvSpPr>
          <p:nvPr>
            <p:ph type="title"/>
          </p:nvPr>
        </p:nvSpPr>
        <p:spPr>
          <a:xfrm>
            <a:off x="246015" y="345206"/>
            <a:ext cx="4922338" cy="1325563"/>
          </a:xfrm>
        </p:spPr>
        <p:txBody>
          <a:bodyPr>
            <a:normAutofit fontScale="90000"/>
          </a:bodyPr>
          <a:lstStyle/>
          <a:p>
            <a:r>
              <a:rPr lang="en-US" sz="3400" dirty="0"/>
              <a:t>Research Project Breakdown</a:t>
            </a:r>
          </a:p>
        </p:txBody>
      </p:sp>
      <p:sp>
        <p:nvSpPr>
          <p:cNvPr id="3" name="Content Placeholder 2">
            <a:extLst>
              <a:ext uri="{FF2B5EF4-FFF2-40B4-BE49-F238E27FC236}">
                <a16:creationId xmlns:a16="http://schemas.microsoft.com/office/drawing/2014/main" id="{910D0F31-3304-DBFD-21B6-D2705A39A570}"/>
              </a:ext>
            </a:extLst>
          </p:cNvPr>
          <p:cNvSpPr>
            <a:spLocks noGrp="1"/>
          </p:cNvSpPr>
          <p:nvPr>
            <p:ph idx="1"/>
          </p:nvPr>
        </p:nvSpPr>
        <p:spPr>
          <a:xfrm>
            <a:off x="211528" y="1670770"/>
            <a:ext cx="5507954" cy="5034665"/>
          </a:xfrm>
        </p:spPr>
        <p:txBody>
          <a:bodyPr>
            <a:normAutofit fontScale="85000" lnSpcReduction="10000"/>
          </a:bodyPr>
          <a:lstStyle/>
          <a:p>
            <a:pPr marL="0" indent="0" rtl="0">
              <a:spcBef>
                <a:spcPts val="0"/>
              </a:spcBef>
              <a:spcAft>
                <a:spcPts val="600"/>
              </a:spcAft>
              <a:buNone/>
            </a:pPr>
            <a:r>
              <a:rPr lang="en-US" sz="1400" b="1" i="0" u="none" strike="noStrike" dirty="0">
                <a:effectLst/>
                <a:latin typeface="Avenir"/>
              </a:rPr>
              <a:t>Assignment 1: Sharing your Connections (20 pts) DUE FRIDAY </a:t>
            </a:r>
            <a:r>
              <a:rPr lang="en-US" sz="1400" b="1" dirty="0">
                <a:effectLst/>
                <a:latin typeface="Avenir"/>
              </a:rPr>
              <a:t>1/17</a:t>
            </a:r>
            <a:r>
              <a:rPr lang="en-US" sz="1400" b="1" i="0" u="none" strike="noStrike" dirty="0">
                <a:effectLst/>
                <a:latin typeface="Avenir"/>
              </a:rPr>
              <a:t> at 11:59PM</a:t>
            </a:r>
          </a:p>
          <a:p>
            <a:pPr marL="514350" indent="-285750" fontAlgn="base">
              <a:spcBef>
                <a:spcPts val="0"/>
              </a:spcBef>
              <a:spcAft>
                <a:spcPts val="600"/>
              </a:spcAft>
            </a:pPr>
            <a:r>
              <a:rPr lang="en-US" sz="1400" b="0" i="0" u="none" strike="noStrike" dirty="0">
                <a:effectLst/>
                <a:latin typeface="Avenir"/>
              </a:rPr>
              <a:t>Share ONE personal connection</a:t>
            </a:r>
          </a:p>
          <a:p>
            <a:pPr marL="514350" indent="-285750" fontAlgn="base">
              <a:spcBef>
                <a:spcPts val="0"/>
              </a:spcBef>
              <a:spcAft>
                <a:spcPts val="600"/>
              </a:spcAft>
            </a:pPr>
            <a:r>
              <a:rPr lang="en-US" sz="1400" b="0" i="0" u="none" strike="noStrike" dirty="0">
                <a:effectLst/>
                <a:latin typeface="Avenir"/>
              </a:rPr>
              <a:t>Define maritime archaeology in your own words.</a:t>
            </a:r>
          </a:p>
          <a:p>
            <a:pPr marL="514350" indent="-285750" fontAlgn="base">
              <a:spcBef>
                <a:spcPts val="0"/>
              </a:spcBef>
              <a:spcAft>
                <a:spcPts val="600"/>
              </a:spcAft>
            </a:pPr>
            <a:r>
              <a:rPr lang="en-US" sz="1400" b="0" i="0" u="none" strike="noStrike" dirty="0">
                <a:effectLst/>
                <a:latin typeface="Avenir"/>
              </a:rPr>
              <a:t>Explain how maritime archaeology can help expand your personal understanding or appreciation of this connection. </a:t>
            </a:r>
          </a:p>
          <a:p>
            <a:pPr marL="0" indent="0" rtl="0" fontAlgn="base">
              <a:spcBef>
                <a:spcPts val="0"/>
              </a:spcBef>
              <a:spcAft>
                <a:spcPts val="600"/>
              </a:spcAft>
              <a:buNone/>
            </a:pPr>
            <a:r>
              <a:rPr lang="en-US" sz="1400" b="1" i="0" u="none" strike="noStrike" dirty="0">
                <a:effectLst/>
                <a:latin typeface="Avenir"/>
              </a:rPr>
              <a:t>Assignment 2: Investigating our Connections (30 pts) </a:t>
            </a:r>
            <a:r>
              <a:rPr lang="en-US" sz="1400" b="1" dirty="0">
                <a:effectLst/>
                <a:latin typeface="Avenir"/>
              </a:rPr>
              <a:t>DUE</a:t>
            </a:r>
            <a:r>
              <a:rPr lang="en-US" sz="1400" b="1" i="0" u="none" strike="noStrike" dirty="0">
                <a:effectLst/>
                <a:latin typeface="Avenir"/>
              </a:rPr>
              <a:t> FRIDAY </a:t>
            </a:r>
            <a:r>
              <a:rPr lang="en-US" sz="1400" b="1" dirty="0">
                <a:effectLst/>
                <a:latin typeface="Avenir"/>
              </a:rPr>
              <a:t>2/7</a:t>
            </a:r>
            <a:r>
              <a:rPr lang="en-US" sz="1400" b="1" i="0" u="none" strike="noStrike" dirty="0">
                <a:effectLst/>
                <a:latin typeface="Avenir"/>
              </a:rPr>
              <a:t> at 11:59PM</a:t>
            </a:r>
          </a:p>
          <a:p>
            <a:pPr marL="514350" indent="-285750" fontAlgn="base">
              <a:spcBef>
                <a:spcPts val="0"/>
              </a:spcBef>
              <a:spcAft>
                <a:spcPts val="600"/>
              </a:spcAft>
            </a:pPr>
            <a:r>
              <a:rPr lang="en-US" sz="1400" b="0" i="0" u="none" strike="noStrike" dirty="0">
                <a:effectLst/>
                <a:latin typeface="Avenir"/>
              </a:rPr>
              <a:t>State and explain/define 2-3 types of evidence can be recovered or are available to further study your connections.</a:t>
            </a:r>
          </a:p>
          <a:p>
            <a:pPr marL="514350" indent="-285750" fontAlgn="base">
              <a:spcBef>
                <a:spcPts val="0"/>
              </a:spcBef>
              <a:spcAft>
                <a:spcPts val="600"/>
              </a:spcAft>
            </a:pPr>
            <a:r>
              <a:rPr lang="en-US" sz="1400" b="0" i="0" u="none" strike="noStrike" dirty="0">
                <a:effectLst/>
                <a:latin typeface="Avenir"/>
              </a:rPr>
              <a:t>State and explain/define 2-3 methodological approaches that would be appropriate to investigate your personal connection in an archaeological study. </a:t>
            </a:r>
          </a:p>
          <a:p>
            <a:pPr marL="514350" indent="-285750" fontAlgn="base">
              <a:spcBef>
                <a:spcPts val="0"/>
              </a:spcBef>
              <a:spcAft>
                <a:spcPts val="600"/>
              </a:spcAft>
            </a:pPr>
            <a:r>
              <a:rPr lang="en-US" sz="1400" b="0" i="0" u="none" strike="noStrike" dirty="0">
                <a:effectLst/>
                <a:latin typeface="Avenir"/>
              </a:rPr>
              <a:t>Explain what the application of these approaches will contribute to a deeper understanding of your connection</a:t>
            </a:r>
          </a:p>
          <a:p>
            <a:pPr indent="0" fontAlgn="base">
              <a:spcBef>
                <a:spcPts val="0"/>
              </a:spcBef>
              <a:spcAft>
                <a:spcPts val="600"/>
              </a:spcAft>
              <a:buNone/>
            </a:pPr>
            <a:r>
              <a:rPr lang="en-US" sz="1400" b="1" i="0" u="none" strike="noStrike" dirty="0">
                <a:effectLst/>
                <a:latin typeface="Avenir"/>
              </a:rPr>
              <a:t>Assignment 3: Connecting to Larger Themes (30 pts) DUE FRIDAY 2/28 11:59 PM</a:t>
            </a:r>
          </a:p>
          <a:p>
            <a:pPr marL="514350" indent="-285750" fontAlgn="base">
              <a:spcBef>
                <a:spcPts val="0"/>
              </a:spcBef>
              <a:spcAft>
                <a:spcPts val="600"/>
              </a:spcAft>
            </a:pPr>
            <a:r>
              <a:rPr lang="en-US" sz="1400" b="0" i="0" u="none" strike="noStrike" dirty="0">
                <a:effectLst/>
                <a:latin typeface="Avenir"/>
              </a:rPr>
              <a:t>Choose 1-2 themes and/or topics and explain how the study of these subjects has contributed to our understanding of human connections to water. </a:t>
            </a:r>
          </a:p>
          <a:p>
            <a:pPr marL="514350" indent="-285750" fontAlgn="base">
              <a:spcBef>
                <a:spcPts val="0"/>
              </a:spcBef>
              <a:spcAft>
                <a:spcPts val="600"/>
              </a:spcAft>
            </a:pPr>
            <a:r>
              <a:rPr lang="en-US" sz="1400" b="0" i="0" u="none" strike="noStrike" dirty="0">
                <a:effectLst/>
                <a:latin typeface="Avenir"/>
              </a:rPr>
              <a:t>Explain how your chosen personal connection relates to these themes and what your personal experience can contribute to maritime archaeology</a:t>
            </a:r>
          </a:p>
          <a:p>
            <a:pPr marL="0" indent="0" fontAlgn="base">
              <a:spcBef>
                <a:spcPts val="0"/>
              </a:spcBef>
              <a:spcAft>
                <a:spcPts val="600"/>
              </a:spcAft>
              <a:buNone/>
            </a:pPr>
            <a:endParaRPr lang="en-US" sz="1200" b="1" i="0" u="none" strike="noStrike" dirty="0">
              <a:effectLst/>
              <a:latin typeface="Avenir"/>
            </a:endParaRPr>
          </a:p>
        </p:txBody>
      </p:sp>
      <p:pic>
        <p:nvPicPr>
          <p:cNvPr id="11268" name="Picture 4" descr="CDFW News | Fish Responsibly on Free Fishing Day Saturday July 3">
            <a:extLst>
              <a:ext uri="{FF2B5EF4-FFF2-40B4-BE49-F238E27FC236}">
                <a16:creationId xmlns:a16="http://schemas.microsoft.com/office/drawing/2014/main" id="{687D9A52-DDB8-AB5B-945C-5C60F1CFCD08}"/>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6280" r="9420" b="-4"/>
          <a:stretch/>
        </p:blipFill>
        <p:spPr bwMode="auto">
          <a:xfrm>
            <a:off x="8529321" y="10"/>
            <a:ext cx="3662680" cy="3401558"/>
          </a:xfrm>
          <a:custGeom>
            <a:avLst/>
            <a:gdLst/>
            <a:ahLst/>
            <a:cxnLst/>
            <a:rect l="l" t="t" r="r" b="b"/>
            <a:pathLst>
              <a:path w="3662680" h="3401568">
                <a:moveTo>
                  <a:pt x="0" y="0"/>
                </a:moveTo>
                <a:lnTo>
                  <a:pt x="3662680" y="0"/>
                </a:lnTo>
                <a:lnTo>
                  <a:pt x="3662680" y="3401568"/>
                </a:lnTo>
                <a:lnTo>
                  <a:pt x="774527" y="3401568"/>
                </a:lnTo>
                <a:lnTo>
                  <a:pt x="769892" y="3133175"/>
                </a:lnTo>
                <a:cubicBezTo>
                  <a:pt x="732577" y="2055441"/>
                  <a:pt x="492520" y="1056020"/>
                  <a:pt x="104445" y="215033"/>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17758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B03C8E17-A139-4EFD-A536-48D5DBB93F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7545968-70F7-0180-6448-3547E442EF4A}"/>
              </a:ext>
            </a:extLst>
          </p:cNvPr>
          <p:cNvSpPr>
            <a:spLocks noGrp="1"/>
          </p:cNvSpPr>
          <p:nvPr>
            <p:ph type="title"/>
          </p:nvPr>
        </p:nvSpPr>
        <p:spPr>
          <a:xfrm>
            <a:off x="731485" y="609600"/>
            <a:ext cx="4754022" cy="1326321"/>
          </a:xfrm>
        </p:spPr>
        <p:txBody>
          <a:bodyPr vert="horz" lIns="91440" tIns="45720" rIns="91440" bIns="45720" rtlCol="0" anchor="ctr">
            <a:normAutofit/>
          </a:bodyPr>
          <a:lstStyle/>
          <a:p>
            <a:r>
              <a:rPr lang="en-US" dirty="0"/>
              <a:t>In-Class Activities</a:t>
            </a:r>
          </a:p>
        </p:txBody>
      </p:sp>
      <p:sp>
        <p:nvSpPr>
          <p:cNvPr id="8" name="Content Placeholder 7">
            <a:extLst>
              <a:ext uri="{FF2B5EF4-FFF2-40B4-BE49-F238E27FC236}">
                <a16:creationId xmlns:a16="http://schemas.microsoft.com/office/drawing/2014/main" id="{215CE58D-2739-522B-7C3A-6A7C985360C0}"/>
              </a:ext>
            </a:extLst>
          </p:cNvPr>
          <p:cNvSpPr>
            <a:spLocks noGrp="1"/>
          </p:cNvSpPr>
          <p:nvPr>
            <p:ph sz="half" idx="1"/>
          </p:nvPr>
        </p:nvSpPr>
        <p:spPr>
          <a:xfrm>
            <a:off x="217170" y="2096063"/>
            <a:ext cx="5803665" cy="4206240"/>
          </a:xfrm>
        </p:spPr>
        <p:txBody>
          <a:bodyPr vert="horz" lIns="91440" tIns="45720" rIns="91440" bIns="45720" rtlCol="0">
            <a:normAutofit/>
          </a:bodyPr>
          <a:lstStyle/>
          <a:p>
            <a:pPr indent="-228600">
              <a:buFont typeface="Arial" panose="020B0604020202020204" pitchFamily="34" charset="0"/>
              <a:buChar char="•"/>
            </a:pPr>
            <a:r>
              <a:rPr lang="en-US" dirty="0"/>
              <a:t>Archaeology is a very hands-on discipline!</a:t>
            </a:r>
          </a:p>
          <a:p>
            <a:pPr indent="-228600">
              <a:buFont typeface="Arial" panose="020B0604020202020204" pitchFamily="34" charset="0"/>
              <a:buChar char="•"/>
            </a:pPr>
            <a:r>
              <a:rPr lang="en-US" dirty="0"/>
              <a:t>We want you to be able to APPLY the concepts we cover in class. </a:t>
            </a:r>
          </a:p>
          <a:p>
            <a:pPr indent="-228600">
              <a:buFont typeface="Arial" panose="020B0604020202020204" pitchFamily="34" charset="0"/>
              <a:buChar char="•"/>
            </a:pPr>
            <a:r>
              <a:rPr lang="en-US" dirty="0"/>
              <a:t>Listed Activities:</a:t>
            </a:r>
          </a:p>
          <a:p>
            <a:pPr lvl="1"/>
            <a:r>
              <a:rPr lang="en-US" dirty="0"/>
              <a:t>Site Formation Processes Activity (Week 3)</a:t>
            </a:r>
          </a:p>
          <a:p>
            <a:pPr lvl="1"/>
            <a:r>
              <a:rPr lang="en-US" dirty="0"/>
              <a:t>Working “Underwater” Activity (Week 5)</a:t>
            </a:r>
          </a:p>
          <a:p>
            <a:pPr lvl="1"/>
            <a:r>
              <a:rPr lang="en-US" dirty="0"/>
              <a:t>All’s-fare in Trade and War (Week 8)</a:t>
            </a:r>
          </a:p>
          <a:p>
            <a:pPr lvl="1"/>
            <a:r>
              <a:rPr lang="en-US" dirty="0"/>
              <a:t>Ethics Debate Activity (Week 9)</a:t>
            </a:r>
          </a:p>
        </p:txBody>
      </p:sp>
      <p:pic>
        <p:nvPicPr>
          <p:cNvPr id="9" name="Picture 8" descr="A group of people playing a board game&#10;&#10;Description automatically generated">
            <a:extLst>
              <a:ext uri="{FF2B5EF4-FFF2-40B4-BE49-F238E27FC236}">
                <a16:creationId xmlns:a16="http://schemas.microsoft.com/office/drawing/2014/main" id="{391E1038-C50E-B22B-CD09-60C554B36D43}"/>
              </a:ext>
            </a:extLst>
          </p:cNvPr>
          <p:cNvPicPr>
            <a:picLocks noChangeAspect="1"/>
          </p:cNvPicPr>
          <p:nvPr/>
        </p:nvPicPr>
        <p:blipFill>
          <a:blip r:embed="rId4">
            <a:extLst>
              <a:ext uri="{28A0092B-C50C-407E-A947-70E740481C1C}">
                <a14:useLocalDpi xmlns:a14="http://schemas.microsoft.com/office/drawing/2010/main" val="0"/>
              </a:ext>
            </a:extLst>
          </a:blip>
          <a:srcRect b="8000"/>
          <a:stretch/>
        </p:blipFill>
        <p:spPr>
          <a:xfrm>
            <a:off x="6096000" y="2651760"/>
            <a:ext cx="6096000" cy="4206240"/>
          </a:xfrm>
          <a:prstGeom prst="rect">
            <a:avLst/>
          </a:prstGeom>
        </p:spPr>
      </p:pic>
      <p:pic>
        <p:nvPicPr>
          <p:cNvPr id="6" name="Picture 4">
            <a:extLst>
              <a:ext uri="{FF2B5EF4-FFF2-40B4-BE49-F238E27FC236}">
                <a16:creationId xmlns:a16="http://schemas.microsoft.com/office/drawing/2014/main" id="{F8571D62-19C2-74DE-85CD-81831AD80CC6}"/>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9001" r="2" b="31986"/>
          <a:stretch/>
        </p:blipFill>
        <p:spPr bwMode="auto">
          <a:xfrm>
            <a:off x="6181725" y="10"/>
            <a:ext cx="6010275" cy="2660217"/>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Straight Connector 15">
            <a:extLst>
              <a:ext uri="{FF2B5EF4-FFF2-40B4-BE49-F238E27FC236}">
                <a16:creationId xmlns:a16="http://schemas.microsoft.com/office/drawing/2014/main" id="{375D48A8-2626-43C2-A49F-191CD45CAE8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106560" y="45720"/>
            <a:ext cx="0" cy="6766560"/>
          </a:xfrm>
          <a:prstGeom prst="line">
            <a:avLst/>
          </a:prstGeom>
          <a:ln w="190500" cap="sq">
            <a:solidFill>
              <a:srgbClr val="FFFFFF"/>
            </a:solidFill>
            <a:miter lim="800000"/>
          </a:ln>
          <a:scene3d>
            <a:camera prst="orthographicFront"/>
            <a:lightRig rig="twoPt" dir="t">
              <a:rot lat="0" lon="0" rev="7200000"/>
            </a:lightRig>
          </a:scene3d>
          <a:sp3d>
            <a:bevelT w="25400" h="19050"/>
          </a:sp3d>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599771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pic>
        <p:nvPicPr>
          <p:cNvPr id="13316" name="Picture 4" descr="Birch Aquarium San Diego | Great Alternative to SeaWorld">
            <a:extLst>
              <a:ext uri="{FF2B5EF4-FFF2-40B4-BE49-F238E27FC236}">
                <a16:creationId xmlns:a16="http://schemas.microsoft.com/office/drawing/2014/main" id="{86CD452B-B94A-21D8-145A-41DD223ADDEC}"/>
              </a:ext>
            </a:extLst>
          </p:cNvPr>
          <p:cNvPicPr>
            <a:picLocks noChangeAspect="1" noChangeArrowheads="1"/>
          </p:cNvPicPr>
          <p:nvPr/>
        </p:nvPicPr>
        <p:blipFill rotWithShape="1">
          <a:blip r:embed="rId3">
            <a:alphaModFix amt="35000"/>
            <a:extLst>
              <a:ext uri="{28A0092B-C50C-407E-A947-70E740481C1C}">
                <a14:useLocalDpi xmlns:a14="http://schemas.microsoft.com/office/drawing/2010/main" val="0"/>
              </a:ext>
            </a:extLst>
          </a:blip>
          <a:srcRect l="6811" r="33994" b="1"/>
          <a:stretch/>
        </p:blipFill>
        <p:spPr bwMode="auto">
          <a:xfrm>
            <a:off x="10653" y="10"/>
            <a:ext cx="6080027" cy="6855960"/>
          </a:xfrm>
          <a:prstGeom prst="rect">
            <a:avLst/>
          </a:prstGeom>
          <a:noFill/>
          <a:extLst>
            <a:ext uri="{909E8E84-426E-40DD-AFC4-6F175D3DCCD1}">
              <a14:hiddenFill xmlns:a14="http://schemas.microsoft.com/office/drawing/2010/main">
                <a:solidFill>
                  <a:srgbClr val="FFFFFF"/>
                </a:solidFill>
              </a14:hiddenFill>
            </a:ext>
          </a:extLst>
        </p:spPr>
      </p:pic>
      <p:pic>
        <p:nvPicPr>
          <p:cNvPr id="13318" name="Picture 6" descr="internship Archives - Birch Aquarium Blog">
            <a:extLst>
              <a:ext uri="{FF2B5EF4-FFF2-40B4-BE49-F238E27FC236}">
                <a16:creationId xmlns:a16="http://schemas.microsoft.com/office/drawing/2014/main" id="{40990B0E-033A-C5C5-C6F8-620C5BACBEDF}"/>
              </a:ext>
            </a:extLst>
          </p:cNvPr>
          <p:cNvPicPr>
            <a:picLocks noChangeAspect="1" noChangeArrowheads="1"/>
          </p:cNvPicPr>
          <p:nvPr/>
        </p:nvPicPr>
        <p:blipFill rotWithShape="1">
          <a:blip r:embed="rId4">
            <a:alphaModFix amt="35000"/>
            <a:extLst>
              <a:ext uri="{28A0092B-C50C-407E-A947-70E740481C1C}">
                <a14:useLocalDpi xmlns:a14="http://schemas.microsoft.com/office/drawing/2010/main" val="0"/>
              </a:ext>
            </a:extLst>
          </a:blip>
          <a:srcRect l="20462" r="20461" b="-1"/>
          <a:stretch/>
        </p:blipFill>
        <p:spPr bwMode="auto">
          <a:xfrm>
            <a:off x="6090672" y="2030"/>
            <a:ext cx="6090674" cy="6855970"/>
          </a:xfrm>
          <a:prstGeom prst="rect">
            <a:avLst/>
          </a:prstGeom>
          <a:noFill/>
          <a:extLst>
            <a:ext uri="{909E8E84-426E-40DD-AFC4-6F175D3DCCD1}">
              <a14:hiddenFill xmlns:a14="http://schemas.microsoft.com/office/drawing/2010/main">
                <a:solidFill>
                  <a:srgbClr val="FFFFFF"/>
                </a:solidFill>
              </a14:hiddenFill>
            </a:ext>
          </a:extLst>
        </p:spPr>
      </p:pic>
      <p:sp>
        <p:nvSpPr>
          <p:cNvPr id="13323" name="Rectangle 13322">
            <a:extLst>
              <a:ext uri="{FF2B5EF4-FFF2-40B4-BE49-F238E27FC236}">
                <a16:creationId xmlns:a16="http://schemas.microsoft.com/office/drawing/2014/main" id="{3892D4D9-D7AC-488B-8B22-46CABF238A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649" y="0"/>
            <a:ext cx="12192000" cy="6858000"/>
          </a:xfrm>
          <a:prstGeom prst="rect">
            <a:avLst/>
          </a:prstGeom>
          <a:gradFill flip="none" rotWithShape="1">
            <a:gsLst>
              <a:gs pos="32000">
                <a:schemeClr val="bg2">
                  <a:lumMod val="75000"/>
                  <a:alpha val="3000"/>
                </a:schemeClr>
              </a:gs>
              <a:gs pos="100000">
                <a:sysClr val="windowText" lastClr="000000">
                  <a:alpha val="70000"/>
                </a:sysClr>
              </a:gs>
            </a:gsLst>
            <a:path path="circle">
              <a:fillToRect l="50000" t="5000" r="50000" b="95000"/>
            </a:path>
            <a:tileRect/>
          </a:gra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 name="Title 1">
            <a:extLst>
              <a:ext uri="{FF2B5EF4-FFF2-40B4-BE49-F238E27FC236}">
                <a16:creationId xmlns:a16="http://schemas.microsoft.com/office/drawing/2014/main" id="{90957402-A761-A7B9-4315-97DA144C7224}"/>
              </a:ext>
            </a:extLst>
          </p:cNvPr>
          <p:cNvSpPr>
            <a:spLocks noGrp="1"/>
          </p:cNvSpPr>
          <p:nvPr>
            <p:ph type="title"/>
          </p:nvPr>
        </p:nvSpPr>
        <p:spPr>
          <a:xfrm>
            <a:off x="913795" y="609600"/>
            <a:ext cx="10353761" cy="1326321"/>
          </a:xfrm>
        </p:spPr>
        <p:txBody>
          <a:bodyPr>
            <a:normAutofit/>
          </a:bodyPr>
          <a:lstStyle/>
          <a:p>
            <a:r>
              <a:rPr lang="en-US" dirty="0">
                <a:latin typeface="Avenir Next LT Pro" panose="020B0504020202020204" pitchFamily="34" charset="0"/>
              </a:rPr>
              <a:t>Exhibitions Presentations</a:t>
            </a:r>
          </a:p>
        </p:txBody>
      </p:sp>
      <p:sp>
        <p:nvSpPr>
          <p:cNvPr id="3" name="Content Placeholder 2">
            <a:extLst>
              <a:ext uri="{FF2B5EF4-FFF2-40B4-BE49-F238E27FC236}">
                <a16:creationId xmlns:a16="http://schemas.microsoft.com/office/drawing/2014/main" id="{E62A817A-348D-9CC8-8C71-1DDE76B952FC}"/>
              </a:ext>
            </a:extLst>
          </p:cNvPr>
          <p:cNvSpPr>
            <a:spLocks noGrp="1"/>
          </p:cNvSpPr>
          <p:nvPr>
            <p:ph idx="1"/>
          </p:nvPr>
        </p:nvSpPr>
        <p:spPr>
          <a:xfrm>
            <a:off x="913795" y="2096064"/>
            <a:ext cx="10353762" cy="3695136"/>
          </a:xfrm>
        </p:spPr>
        <p:txBody>
          <a:bodyPr>
            <a:normAutofit lnSpcReduction="10000"/>
          </a:bodyPr>
          <a:lstStyle/>
          <a:p>
            <a:pPr marL="0" indent="0" rtl="0">
              <a:lnSpc>
                <a:spcPct val="110000"/>
              </a:lnSpc>
              <a:spcBef>
                <a:spcPts val="0"/>
              </a:spcBef>
              <a:spcAft>
                <a:spcPts val="25"/>
              </a:spcAft>
              <a:buNone/>
            </a:pPr>
            <a:r>
              <a:rPr lang="en-US" sz="1900" b="0" i="0" u="none" strike="noStrike" dirty="0">
                <a:effectLst/>
                <a:latin typeface="Avenir Next LT Pro" panose="020B0504020202020204" pitchFamily="34" charset="0"/>
              </a:rPr>
              <a:t>It is our ethical responsibility to communicate our knowledge with the general public. </a:t>
            </a:r>
          </a:p>
          <a:p>
            <a:pPr marL="0" indent="0" rtl="0">
              <a:lnSpc>
                <a:spcPct val="110000"/>
              </a:lnSpc>
              <a:spcBef>
                <a:spcPts val="0"/>
              </a:spcBef>
              <a:spcAft>
                <a:spcPts val="25"/>
              </a:spcAft>
              <a:buNone/>
            </a:pPr>
            <a:endParaRPr lang="en-US" sz="1900" dirty="0">
              <a:latin typeface="Avenir Next LT Pro" panose="020B0504020202020204" pitchFamily="34" charset="0"/>
            </a:endParaRPr>
          </a:p>
          <a:p>
            <a:pPr marL="0" indent="0" rtl="0">
              <a:lnSpc>
                <a:spcPct val="110000"/>
              </a:lnSpc>
              <a:spcBef>
                <a:spcPts val="0"/>
              </a:spcBef>
              <a:spcAft>
                <a:spcPts val="25"/>
              </a:spcAft>
              <a:buNone/>
            </a:pPr>
            <a:r>
              <a:rPr lang="en-US" sz="1900" b="0" i="0" u="none" strike="noStrike" dirty="0">
                <a:effectLst/>
                <a:latin typeface="Avenir Next LT Pro" panose="020B0504020202020204" pitchFamily="34" charset="0"/>
              </a:rPr>
              <a:t>For this assignment, students will work in groups to prepare museum exhibitions to share knowledge about Marine Archaeology with the broader UCSD community, showcasing them on the last day of class.</a:t>
            </a:r>
          </a:p>
          <a:p>
            <a:pPr marL="0" indent="0" rtl="0">
              <a:lnSpc>
                <a:spcPct val="110000"/>
              </a:lnSpc>
              <a:spcBef>
                <a:spcPts val="0"/>
              </a:spcBef>
              <a:spcAft>
                <a:spcPts val="25"/>
              </a:spcAft>
              <a:buNone/>
            </a:pPr>
            <a:endParaRPr lang="en-US" sz="1900" b="1" i="0" u="none" strike="noStrike" dirty="0">
              <a:effectLst/>
              <a:latin typeface="Avenir Next LT Pro" panose="020B0504020202020204" pitchFamily="34" charset="0"/>
            </a:endParaRPr>
          </a:p>
          <a:p>
            <a:pPr marL="0" indent="0" rtl="0">
              <a:lnSpc>
                <a:spcPct val="110000"/>
              </a:lnSpc>
              <a:spcBef>
                <a:spcPts val="0"/>
              </a:spcBef>
              <a:spcAft>
                <a:spcPts val="25"/>
              </a:spcAft>
              <a:buNone/>
            </a:pPr>
            <a:r>
              <a:rPr lang="en-US" sz="1900" b="1" i="0" u="none" strike="noStrike" dirty="0">
                <a:effectLst/>
                <a:latin typeface="Avenir Next LT Pro" panose="020B0504020202020204" pitchFamily="34" charset="0"/>
              </a:rPr>
              <a:t>Overarching Theme for Poster Exhibition: </a:t>
            </a:r>
            <a:endParaRPr lang="en-US" sz="1900" dirty="0">
              <a:latin typeface="Avenir Next LT Pro" panose="020B0504020202020204" pitchFamily="34" charset="0"/>
            </a:endParaRPr>
          </a:p>
          <a:p>
            <a:pPr rtl="0">
              <a:lnSpc>
                <a:spcPct val="110000"/>
              </a:lnSpc>
              <a:spcBef>
                <a:spcPts val="0"/>
              </a:spcBef>
              <a:spcAft>
                <a:spcPts val="25"/>
              </a:spcAft>
            </a:pPr>
            <a:r>
              <a:rPr lang="en-US" sz="1900" b="0" i="0" u="none" strike="noStrike" dirty="0">
                <a:effectLst/>
                <a:latin typeface="Avenir Next LT Pro" panose="020B0504020202020204" pitchFamily="34" charset="0"/>
              </a:rPr>
              <a:t>Beyond Borders and Beneath the Waves</a:t>
            </a:r>
            <a:br>
              <a:rPr lang="en-US" sz="1900" dirty="0">
                <a:latin typeface="Avenir Next LT Pro" panose="020B0504020202020204" pitchFamily="34" charset="0"/>
              </a:rPr>
            </a:br>
            <a:endParaRPr lang="en-US" sz="1900" dirty="0">
              <a:latin typeface="Avenir Next LT Pro" panose="020B0504020202020204" pitchFamily="34" charset="0"/>
            </a:endParaRPr>
          </a:p>
          <a:p>
            <a:pPr marL="0" indent="0" rtl="0">
              <a:lnSpc>
                <a:spcPct val="110000"/>
              </a:lnSpc>
              <a:spcBef>
                <a:spcPts val="0"/>
              </a:spcBef>
              <a:spcAft>
                <a:spcPts val="25"/>
              </a:spcAft>
              <a:buNone/>
            </a:pPr>
            <a:r>
              <a:rPr lang="en-US" sz="1900" dirty="0">
                <a:latin typeface="Avenir Next LT Pro" panose="020B0504020202020204" pitchFamily="34" charset="0"/>
              </a:rPr>
              <a:t>You will pick your topics/groups by the end of Week 3 Friday 01/24 at 11:59 pm</a:t>
            </a:r>
          </a:p>
          <a:p>
            <a:pPr marL="0" indent="0" rtl="0">
              <a:lnSpc>
                <a:spcPct val="110000"/>
              </a:lnSpc>
              <a:spcBef>
                <a:spcPts val="0"/>
              </a:spcBef>
              <a:spcAft>
                <a:spcPts val="25"/>
              </a:spcAft>
              <a:buNone/>
            </a:pPr>
            <a:r>
              <a:rPr lang="en-US" sz="1900" dirty="0">
                <a:latin typeface="Avenir Next LT Pro" panose="020B0504020202020204" pitchFamily="34" charset="0"/>
              </a:rPr>
              <a:t>	-A google sheet will be uploaded to canvas asap!</a:t>
            </a:r>
            <a:br>
              <a:rPr lang="en-US" sz="1900" dirty="0">
                <a:latin typeface="Avenir Next LT Pro" panose="020B0504020202020204" pitchFamily="34" charset="0"/>
              </a:rPr>
            </a:br>
            <a:endParaRPr lang="en-US" sz="1900" dirty="0">
              <a:latin typeface="Avenir Next LT Pro" panose="020B0504020202020204" pitchFamily="34" charset="0"/>
            </a:endParaRPr>
          </a:p>
        </p:txBody>
      </p:sp>
    </p:spTree>
    <p:extLst>
      <p:ext uri="{BB962C8B-B14F-4D97-AF65-F5344CB8AC3E}">
        <p14:creationId xmlns:p14="http://schemas.microsoft.com/office/powerpoint/2010/main" val="32273129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a:extLst>
            <a:ext uri="{FF2B5EF4-FFF2-40B4-BE49-F238E27FC236}">
              <a16:creationId xmlns:a16="http://schemas.microsoft.com/office/drawing/2014/main" id="{34865FCE-9FA6-3FDC-3971-512F3187747E}"/>
            </a:ext>
          </a:extLst>
        </p:cNvPr>
        <p:cNvGrpSpPr/>
        <p:nvPr/>
      </p:nvGrpSpPr>
      <p:grpSpPr>
        <a:xfrm>
          <a:off x="0" y="0"/>
          <a:ext cx="0" cy="0"/>
          <a:chOff x="0" y="0"/>
          <a:chExt cx="0" cy="0"/>
        </a:xfrm>
      </p:grpSpPr>
      <p:pic>
        <p:nvPicPr>
          <p:cNvPr id="13316" name="Picture 4" descr="Birch Aquarium San Diego | Great Alternative to SeaWorld">
            <a:extLst>
              <a:ext uri="{FF2B5EF4-FFF2-40B4-BE49-F238E27FC236}">
                <a16:creationId xmlns:a16="http://schemas.microsoft.com/office/drawing/2014/main" id="{4EB11512-D436-7283-4D48-4580A4CB6640}"/>
              </a:ext>
            </a:extLst>
          </p:cNvPr>
          <p:cNvPicPr>
            <a:picLocks noChangeAspect="1" noChangeArrowheads="1"/>
          </p:cNvPicPr>
          <p:nvPr/>
        </p:nvPicPr>
        <p:blipFill rotWithShape="1">
          <a:blip r:embed="rId3">
            <a:alphaModFix amt="35000"/>
            <a:extLst>
              <a:ext uri="{28A0092B-C50C-407E-A947-70E740481C1C}">
                <a14:useLocalDpi xmlns:a14="http://schemas.microsoft.com/office/drawing/2010/main" val="0"/>
              </a:ext>
            </a:extLst>
          </a:blip>
          <a:srcRect l="6811" r="33994" b="1"/>
          <a:stretch/>
        </p:blipFill>
        <p:spPr bwMode="auto">
          <a:xfrm>
            <a:off x="10653" y="10"/>
            <a:ext cx="6080027" cy="6855960"/>
          </a:xfrm>
          <a:prstGeom prst="rect">
            <a:avLst/>
          </a:prstGeom>
          <a:noFill/>
          <a:extLst>
            <a:ext uri="{909E8E84-426E-40DD-AFC4-6F175D3DCCD1}">
              <a14:hiddenFill xmlns:a14="http://schemas.microsoft.com/office/drawing/2010/main">
                <a:solidFill>
                  <a:srgbClr val="FFFFFF"/>
                </a:solidFill>
              </a14:hiddenFill>
            </a:ext>
          </a:extLst>
        </p:spPr>
      </p:pic>
      <p:pic>
        <p:nvPicPr>
          <p:cNvPr id="13318" name="Picture 6" descr="internship Archives - Birch Aquarium Blog">
            <a:extLst>
              <a:ext uri="{FF2B5EF4-FFF2-40B4-BE49-F238E27FC236}">
                <a16:creationId xmlns:a16="http://schemas.microsoft.com/office/drawing/2014/main" id="{80D80E63-444A-1E51-CB20-66A86806293C}"/>
              </a:ext>
            </a:extLst>
          </p:cNvPr>
          <p:cNvPicPr>
            <a:picLocks noChangeAspect="1" noChangeArrowheads="1"/>
          </p:cNvPicPr>
          <p:nvPr/>
        </p:nvPicPr>
        <p:blipFill rotWithShape="1">
          <a:blip r:embed="rId4">
            <a:alphaModFix amt="35000"/>
            <a:extLst>
              <a:ext uri="{28A0092B-C50C-407E-A947-70E740481C1C}">
                <a14:useLocalDpi xmlns:a14="http://schemas.microsoft.com/office/drawing/2010/main" val="0"/>
              </a:ext>
            </a:extLst>
          </a:blip>
          <a:srcRect l="20462" r="20461" b="-1"/>
          <a:stretch/>
        </p:blipFill>
        <p:spPr bwMode="auto">
          <a:xfrm>
            <a:off x="6090672" y="2030"/>
            <a:ext cx="6090674" cy="6855970"/>
          </a:xfrm>
          <a:prstGeom prst="rect">
            <a:avLst/>
          </a:prstGeom>
          <a:noFill/>
          <a:extLst>
            <a:ext uri="{909E8E84-426E-40DD-AFC4-6F175D3DCCD1}">
              <a14:hiddenFill xmlns:a14="http://schemas.microsoft.com/office/drawing/2010/main">
                <a:solidFill>
                  <a:srgbClr val="FFFFFF"/>
                </a:solidFill>
              </a14:hiddenFill>
            </a:ext>
          </a:extLst>
        </p:spPr>
      </p:pic>
      <p:sp>
        <p:nvSpPr>
          <p:cNvPr id="13323" name="Rectangle 13322">
            <a:extLst>
              <a:ext uri="{FF2B5EF4-FFF2-40B4-BE49-F238E27FC236}">
                <a16:creationId xmlns:a16="http://schemas.microsoft.com/office/drawing/2014/main" id="{EA53DD99-13C3-67E2-01FB-C7E8ABA12B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649" y="0"/>
            <a:ext cx="12192000" cy="6858000"/>
          </a:xfrm>
          <a:prstGeom prst="rect">
            <a:avLst/>
          </a:prstGeom>
          <a:gradFill flip="none" rotWithShape="1">
            <a:gsLst>
              <a:gs pos="32000">
                <a:schemeClr val="bg2">
                  <a:lumMod val="75000"/>
                  <a:alpha val="3000"/>
                </a:schemeClr>
              </a:gs>
              <a:gs pos="100000">
                <a:sysClr val="windowText" lastClr="000000">
                  <a:alpha val="70000"/>
                </a:sysClr>
              </a:gs>
            </a:gsLst>
            <a:path path="circle">
              <a:fillToRect l="50000" t="5000" r="50000" b="95000"/>
            </a:path>
            <a:tileRect/>
          </a:gra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 name="Title 1">
            <a:extLst>
              <a:ext uri="{FF2B5EF4-FFF2-40B4-BE49-F238E27FC236}">
                <a16:creationId xmlns:a16="http://schemas.microsoft.com/office/drawing/2014/main" id="{38D5418A-945C-F9FD-D5D8-83DEC94C2447}"/>
              </a:ext>
            </a:extLst>
          </p:cNvPr>
          <p:cNvSpPr>
            <a:spLocks noGrp="1"/>
          </p:cNvSpPr>
          <p:nvPr>
            <p:ph type="title"/>
          </p:nvPr>
        </p:nvSpPr>
        <p:spPr>
          <a:xfrm>
            <a:off x="924451" y="311755"/>
            <a:ext cx="10353761" cy="1326321"/>
          </a:xfrm>
        </p:spPr>
        <p:txBody>
          <a:bodyPr>
            <a:normAutofit/>
          </a:bodyPr>
          <a:lstStyle/>
          <a:p>
            <a:r>
              <a:rPr lang="en-US" dirty="0">
                <a:latin typeface="Avenir Next LT Pro" panose="020B0504020202020204" pitchFamily="34" charset="0"/>
              </a:rPr>
              <a:t>Exhibitions Presentations</a:t>
            </a:r>
          </a:p>
        </p:txBody>
      </p:sp>
      <p:sp>
        <p:nvSpPr>
          <p:cNvPr id="3" name="Content Placeholder 2">
            <a:extLst>
              <a:ext uri="{FF2B5EF4-FFF2-40B4-BE49-F238E27FC236}">
                <a16:creationId xmlns:a16="http://schemas.microsoft.com/office/drawing/2014/main" id="{8A15A1E2-D815-C388-ABD2-96DFDD2C4F2E}"/>
              </a:ext>
            </a:extLst>
          </p:cNvPr>
          <p:cNvSpPr>
            <a:spLocks noGrp="1"/>
          </p:cNvSpPr>
          <p:nvPr>
            <p:ph idx="1"/>
          </p:nvPr>
        </p:nvSpPr>
        <p:spPr>
          <a:xfrm>
            <a:off x="695312" y="2731543"/>
            <a:ext cx="10812040" cy="3696151"/>
          </a:xfrm>
          <a:solidFill>
            <a:schemeClr val="bg1"/>
          </a:solidFill>
        </p:spPr>
        <p:txBody>
          <a:bodyPr numCol="2">
            <a:normAutofit fontScale="92500" lnSpcReduction="20000"/>
          </a:bodyPr>
          <a:lstStyle/>
          <a:p>
            <a:pPr>
              <a:lnSpc>
                <a:spcPct val="110000"/>
              </a:lnSpc>
              <a:spcBef>
                <a:spcPts val="0"/>
              </a:spcBef>
              <a:spcAft>
                <a:spcPts val="25"/>
              </a:spcAft>
            </a:pPr>
            <a:r>
              <a:rPr lang="en-US" sz="1900" dirty="0">
                <a:latin typeface="Avenir Next LT Pro" panose="020B0504020202020204" pitchFamily="34" charset="0"/>
              </a:rPr>
              <a:t>Slave Wrecks Project</a:t>
            </a:r>
          </a:p>
          <a:p>
            <a:pPr>
              <a:lnSpc>
                <a:spcPct val="110000"/>
              </a:lnSpc>
              <a:spcBef>
                <a:spcPts val="0"/>
              </a:spcBef>
              <a:spcAft>
                <a:spcPts val="25"/>
              </a:spcAft>
            </a:pPr>
            <a:r>
              <a:rPr lang="en-US" sz="1900" dirty="0">
                <a:latin typeface="Avenir Next LT Pro" panose="020B0504020202020204" pitchFamily="34" charset="0"/>
              </a:rPr>
              <a:t>Diving with a Purpose and Community Archaeology</a:t>
            </a:r>
          </a:p>
          <a:p>
            <a:pPr>
              <a:lnSpc>
                <a:spcPct val="110000"/>
              </a:lnSpc>
              <a:spcBef>
                <a:spcPts val="0"/>
              </a:spcBef>
              <a:spcAft>
                <a:spcPts val="25"/>
              </a:spcAft>
            </a:pPr>
            <a:r>
              <a:rPr lang="en-US" sz="1900" dirty="0" err="1">
                <a:latin typeface="Avenir Next LT Pro" panose="020B0504020202020204" pitchFamily="34" charset="0"/>
              </a:rPr>
              <a:t>Doggerland</a:t>
            </a:r>
            <a:r>
              <a:rPr lang="en-US" sz="1900" dirty="0">
                <a:latin typeface="Avenir Next LT Pro" panose="020B0504020202020204" pitchFamily="34" charset="0"/>
              </a:rPr>
              <a:t> Submerged Landscape</a:t>
            </a:r>
          </a:p>
          <a:p>
            <a:pPr>
              <a:lnSpc>
                <a:spcPct val="110000"/>
              </a:lnSpc>
              <a:spcBef>
                <a:spcPts val="0"/>
              </a:spcBef>
              <a:spcAft>
                <a:spcPts val="25"/>
              </a:spcAft>
            </a:pPr>
            <a:r>
              <a:rPr lang="en-US" sz="1900" dirty="0">
                <a:latin typeface="Avenir Next LT Pro" panose="020B0504020202020204" pitchFamily="34" charset="0"/>
              </a:rPr>
              <a:t>Submerged landscapes and human dispersals </a:t>
            </a:r>
          </a:p>
          <a:p>
            <a:pPr>
              <a:lnSpc>
                <a:spcPct val="110000"/>
              </a:lnSpc>
              <a:spcBef>
                <a:spcPts val="0"/>
              </a:spcBef>
              <a:spcAft>
                <a:spcPts val="25"/>
              </a:spcAft>
            </a:pPr>
            <a:r>
              <a:rPr lang="en-US" sz="1900" dirty="0">
                <a:latin typeface="Avenir Next LT Pro" panose="020B0504020202020204" pitchFamily="34" charset="0"/>
              </a:rPr>
              <a:t>Heritage Underwater and the Sustainable Development Goals</a:t>
            </a:r>
          </a:p>
          <a:p>
            <a:pPr>
              <a:lnSpc>
                <a:spcPct val="110000"/>
              </a:lnSpc>
              <a:spcBef>
                <a:spcPts val="0"/>
              </a:spcBef>
              <a:spcAft>
                <a:spcPts val="25"/>
              </a:spcAft>
            </a:pPr>
            <a:r>
              <a:rPr lang="en-US" sz="1900" dirty="0">
                <a:latin typeface="Avenir Next LT Pro" panose="020B0504020202020204" pitchFamily="34" charset="0"/>
              </a:rPr>
              <a:t>Endurance22 Expedition</a:t>
            </a:r>
          </a:p>
          <a:p>
            <a:pPr>
              <a:lnSpc>
                <a:spcPct val="110000"/>
              </a:lnSpc>
              <a:spcBef>
                <a:spcPts val="0"/>
              </a:spcBef>
              <a:spcAft>
                <a:spcPts val="25"/>
              </a:spcAft>
            </a:pPr>
            <a:r>
              <a:rPr lang="en-US" sz="1900" dirty="0">
                <a:latin typeface="Avenir Next LT Pro" panose="020B0504020202020204" pitchFamily="34" charset="0"/>
              </a:rPr>
              <a:t>Maritime Archaeology in the Media</a:t>
            </a:r>
          </a:p>
          <a:p>
            <a:pPr>
              <a:lnSpc>
                <a:spcPct val="110000"/>
              </a:lnSpc>
              <a:spcBef>
                <a:spcPts val="0"/>
              </a:spcBef>
              <a:spcAft>
                <a:spcPts val="25"/>
              </a:spcAft>
            </a:pPr>
            <a:r>
              <a:rPr lang="en-US" sz="1900" dirty="0">
                <a:latin typeface="Avenir Next LT Pro" panose="020B0504020202020204" pitchFamily="34" charset="0"/>
              </a:rPr>
              <a:t>AI in Maritime Archaeology</a:t>
            </a:r>
          </a:p>
          <a:p>
            <a:pPr>
              <a:lnSpc>
                <a:spcPct val="110000"/>
              </a:lnSpc>
              <a:spcBef>
                <a:spcPts val="0"/>
              </a:spcBef>
              <a:spcAft>
                <a:spcPts val="25"/>
              </a:spcAft>
            </a:pPr>
            <a:r>
              <a:rPr lang="en-US" sz="1900" dirty="0">
                <a:latin typeface="Avenir Next LT Pro" panose="020B0504020202020204" pitchFamily="34" charset="0"/>
              </a:rPr>
              <a:t>Digital Technology and Maritime Archaeology</a:t>
            </a:r>
          </a:p>
          <a:p>
            <a:pPr>
              <a:lnSpc>
                <a:spcPct val="110000"/>
              </a:lnSpc>
              <a:spcBef>
                <a:spcPts val="0"/>
              </a:spcBef>
              <a:spcAft>
                <a:spcPts val="25"/>
              </a:spcAft>
            </a:pPr>
            <a:r>
              <a:rPr lang="en-US" sz="1900" dirty="0">
                <a:latin typeface="Avenir Next LT Pro" panose="020B0504020202020204" pitchFamily="34" charset="0"/>
              </a:rPr>
              <a:t>La Belle</a:t>
            </a:r>
          </a:p>
          <a:p>
            <a:pPr>
              <a:lnSpc>
                <a:spcPct val="110000"/>
              </a:lnSpc>
              <a:spcBef>
                <a:spcPts val="0"/>
              </a:spcBef>
              <a:spcAft>
                <a:spcPts val="25"/>
              </a:spcAft>
            </a:pPr>
            <a:r>
              <a:rPr lang="en-US" sz="1900" dirty="0">
                <a:latin typeface="Avenir Next LT Pro" panose="020B0504020202020204" pitchFamily="34" charset="0"/>
              </a:rPr>
              <a:t>Underwater Archaeology in Asia</a:t>
            </a:r>
          </a:p>
          <a:p>
            <a:pPr>
              <a:lnSpc>
                <a:spcPct val="110000"/>
              </a:lnSpc>
              <a:spcBef>
                <a:spcPts val="0"/>
              </a:spcBef>
              <a:spcAft>
                <a:spcPts val="25"/>
              </a:spcAft>
            </a:pPr>
            <a:r>
              <a:rPr lang="en-US" sz="1900" dirty="0">
                <a:latin typeface="Avenir Next LT Pro" panose="020B0504020202020204" pitchFamily="34" charset="0"/>
              </a:rPr>
              <a:t>Underwater Archaeology in Latin America</a:t>
            </a:r>
          </a:p>
          <a:p>
            <a:pPr>
              <a:lnSpc>
                <a:spcPct val="110000"/>
              </a:lnSpc>
              <a:spcBef>
                <a:spcPts val="0"/>
              </a:spcBef>
              <a:spcAft>
                <a:spcPts val="25"/>
              </a:spcAft>
            </a:pPr>
            <a:r>
              <a:rPr lang="en-US" sz="1900" dirty="0">
                <a:latin typeface="Avenir Next LT Pro" panose="020B0504020202020204" pitchFamily="34" charset="0"/>
              </a:rPr>
              <a:t>Underwater Archaeology in Africa</a:t>
            </a:r>
          </a:p>
          <a:p>
            <a:pPr>
              <a:lnSpc>
                <a:spcPct val="110000"/>
              </a:lnSpc>
              <a:spcBef>
                <a:spcPts val="0"/>
              </a:spcBef>
              <a:spcAft>
                <a:spcPts val="25"/>
              </a:spcAft>
            </a:pPr>
            <a:r>
              <a:rPr lang="en-US" sz="1900" dirty="0">
                <a:latin typeface="Avenir Next LT Pro" panose="020B0504020202020204" pitchFamily="34" charset="0"/>
              </a:rPr>
              <a:t>Climate impacts to Underwater Heritage</a:t>
            </a:r>
          </a:p>
          <a:p>
            <a:pPr>
              <a:lnSpc>
                <a:spcPct val="110000"/>
              </a:lnSpc>
              <a:spcBef>
                <a:spcPts val="0"/>
              </a:spcBef>
              <a:spcAft>
                <a:spcPts val="25"/>
              </a:spcAft>
            </a:pPr>
            <a:r>
              <a:rPr lang="en-US" sz="1900" dirty="0">
                <a:latin typeface="Avenir Next LT Pro" panose="020B0504020202020204" pitchFamily="34" charset="0"/>
              </a:rPr>
              <a:t>UNESCO 2001 Convention for Underwater Heritage</a:t>
            </a:r>
          </a:p>
          <a:p>
            <a:pPr>
              <a:lnSpc>
                <a:spcPct val="110000"/>
              </a:lnSpc>
              <a:spcBef>
                <a:spcPts val="0"/>
              </a:spcBef>
              <a:spcAft>
                <a:spcPts val="25"/>
              </a:spcAft>
            </a:pPr>
            <a:r>
              <a:rPr lang="en-US" sz="1900" dirty="0">
                <a:latin typeface="Avenir Next LT Pro" panose="020B0504020202020204" pitchFamily="34" charset="0"/>
              </a:rPr>
              <a:t>Conservation of Archaeological Objects</a:t>
            </a:r>
          </a:p>
          <a:p>
            <a:pPr>
              <a:lnSpc>
                <a:spcPct val="110000"/>
              </a:lnSpc>
              <a:spcBef>
                <a:spcPts val="0"/>
              </a:spcBef>
              <a:spcAft>
                <a:spcPts val="25"/>
              </a:spcAft>
            </a:pPr>
            <a:r>
              <a:rPr lang="en-US" sz="1900" dirty="0">
                <a:latin typeface="Avenir Next LT Pro" panose="020B0504020202020204" pitchFamily="34" charset="0"/>
              </a:rPr>
              <a:t>Applications and Case Studies of Ethics in Underwater Archaeology</a:t>
            </a:r>
          </a:p>
          <a:p>
            <a:pPr>
              <a:lnSpc>
                <a:spcPct val="110000"/>
              </a:lnSpc>
              <a:spcBef>
                <a:spcPts val="0"/>
              </a:spcBef>
              <a:spcAft>
                <a:spcPts val="25"/>
              </a:spcAft>
            </a:pPr>
            <a:r>
              <a:rPr lang="en-US" sz="1900" dirty="0">
                <a:latin typeface="Avenir Next LT Pro" panose="020B0504020202020204" pitchFamily="34" charset="0"/>
              </a:rPr>
              <a:t>Ports and Tsunamis</a:t>
            </a:r>
          </a:p>
          <a:p>
            <a:pPr>
              <a:lnSpc>
                <a:spcPct val="110000"/>
              </a:lnSpc>
              <a:spcBef>
                <a:spcPts val="0"/>
              </a:spcBef>
              <a:spcAft>
                <a:spcPts val="25"/>
              </a:spcAft>
            </a:pPr>
            <a:r>
              <a:rPr lang="en-US" sz="1900" dirty="0">
                <a:latin typeface="Avenir Next LT Pro" panose="020B0504020202020204" pitchFamily="34" charset="0"/>
              </a:rPr>
              <a:t>Climate change and coastal erosion</a:t>
            </a:r>
          </a:p>
          <a:p>
            <a:pPr>
              <a:lnSpc>
                <a:spcPct val="110000"/>
              </a:lnSpc>
              <a:spcBef>
                <a:spcPts val="0"/>
              </a:spcBef>
              <a:spcAft>
                <a:spcPts val="25"/>
              </a:spcAft>
            </a:pPr>
            <a:r>
              <a:rPr lang="en-US" sz="1900" dirty="0">
                <a:latin typeface="Avenir Next LT Pro" panose="020B0504020202020204" pitchFamily="34" charset="0"/>
              </a:rPr>
              <a:t>The Maritime Landscape of San Diego</a:t>
            </a:r>
          </a:p>
          <a:p>
            <a:pPr>
              <a:lnSpc>
                <a:spcPct val="110000"/>
              </a:lnSpc>
              <a:spcBef>
                <a:spcPts val="0"/>
              </a:spcBef>
              <a:spcAft>
                <a:spcPts val="25"/>
              </a:spcAft>
            </a:pPr>
            <a:r>
              <a:rPr lang="en-US" sz="1900" dirty="0">
                <a:latin typeface="Avenir Next LT Pro" panose="020B0504020202020204" pitchFamily="34" charset="0"/>
              </a:rPr>
              <a:t>Maritime Archaeology of Reservoirs in Northern California</a:t>
            </a:r>
          </a:p>
          <a:p>
            <a:pPr marL="0" indent="0" rtl="0">
              <a:lnSpc>
                <a:spcPct val="110000"/>
              </a:lnSpc>
              <a:spcBef>
                <a:spcPts val="0"/>
              </a:spcBef>
              <a:spcAft>
                <a:spcPts val="25"/>
              </a:spcAft>
              <a:buNone/>
            </a:pPr>
            <a:br>
              <a:rPr lang="en-US" sz="1900" dirty="0">
                <a:latin typeface="Avenir Next LT Pro" panose="020B0504020202020204" pitchFamily="34" charset="0"/>
              </a:rPr>
            </a:br>
            <a:endParaRPr lang="en-US" sz="1900" dirty="0">
              <a:latin typeface="Avenir Next LT Pro" panose="020B0504020202020204" pitchFamily="34" charset="0"/>
            </a:endParaRPr>
          </a:p>
        </p:txBody>
      </p:sp>
      <p:sp>
        <p:nvSpPr>
          <p:cNvPr id="4" name="Title 1">
            <a:extLst>
              <a:ext uri="{FF2B5EF4-FFF2-40B4-BE49-F238E27FC236}">
                <a16:creationId xmlns:a16="http://schemas.microsoft.com/office/drawing/2014/main" id="{DC445FB4-28A5-C375-E685-EE125CF12ECA}"/>
              </a:ext>
            </a:extLst>
          </p:cNvPr>
          <p:cNvSpPr txBox="1">
            <a:spLocks/>
          </p:cNvSpPr>
          <p:nvPr/>
        </p:nvSpPr>
        <p:spPr>
          <a:xfrm>
            <a:off x="1769381" y="1405222"/>
            <a:ext cx="8642581" cy="1326321"/>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a:lstStyle>
          <a:p>
            <a:r>
              <a:rPr lang="en-US" sz="2400" dirty="0">
                <a:latin typeface="Avenir Next LT Pro" panose="020B0504020202020204" pitchFamily="34" charset="0"/>
              </a:rPr>
              <a:t>Possible topics</a:t>
            </a:r>
          </a:p>
          <a:p>
            <a:r>
              <a:rPr lang="en-US" sz="1800" dirty="0">
                <a:latin typeface="Avenir Next LT Pro" panose="020B0504020202020204" pitchFamily="34" charset="0"/>
              </a:rPr>
              <a:t>(Note: You may Choose one of these, but we also encourage you to bring your own ideas)</a:t>
            </a:r>
          </a:p>
        </p:txBody>
      </p:sp>
    </p:spTree>
    <p:extLst>
      <p:ext uri="{BB962C8B-B14F-4D97-AF65-F5344CB8AC3E}">
        <p14:creationId xmlns:p14="http://schemas.microsoft.com/office/powerpoint/2010/main" val="36959104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133" name="Rectangle 5132">
            <a:extLst>
              <a:ext uri="{FF2B5EF4-FFF2-40B4-BE49-F238E27FC236}">
                <a16:creationId xmlns:a16="http://schemas.microsoft.com/office/drawing/2014/main" id="{C7336F7B-7038-4227-BCAC-E417CC3F66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erson standing at a table&#10;&#10;Description automatically generated">
            <a:extLst>
              <a:ext uri="{FF2B5EF4-FFF2-40B4-BE49-F238E27FC236}">
                <a16:creationId xmlns:a16="http://schemas.microsoft.com/office/drawing/2014/main" id="{823E1DDD-2FD0-4B4C-35BF-6747E11FC3A7}"/>
              </a:ext>
            </a:extLst>
          </p:cNvPr>
          <p:cNvPicPr>
            <a:picLocks noChangeAspect="1"/>
          </p:cNvPicPr>
          <p:nvPr/>
        </p:nvPicPr>
        <p:blipFill>
          <a:blip r:embed="rId2">
            <a:extLst>
              <a:ext uri="{28A0092B-C50C-407E-A947-70E740481C1C}">
                <a14:useLocalDpi xmlns:a14="http://schemas.microsoft.com/office/drawing/2010/main" val="0"/>
              </a:ext>
            </a:extLst>
          </a:blip>
          <a:srcRect l="6246" r="30975" b="3"/>
          <a:stretch/>
        </p:blipFill>
        <p:spPr>
          <a:xfrm rot="5400000">
            <a:off x="505648" y="-133770"/>
            <a:ext cx="3174339" cy="3792174"/>
          </a:xfrm>
          <a:prstGeom prst="rect">
            <a:avLst/>
          </a:prstGeom>
        </p:spPr>
      </p:pic>
      <p:pic>
        <p:nvPicPr>
          <p:cNvPr id="5128" name="Picture 8" descr="Image">
            <a:extLst>
              <a:ext uri="{FF2B5EF4-FFF2-40B4-BE49-F238E27FC236}">
                <a16:creationId xmlns:a16="http://schemas.microsoft.com/office/drawing/2014/main" id="{A540EE5B-3E8E-A682-4566-9E304627E2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6549" r="6996" b="2"/>
          <a:stretch/>
        </p:blipFill>
        <p:spPr bwMode="auto">
          <a:xfrm>
            <a:off x="4209091" y="175147"/>
            <a:ext cx="3792174" cy="317433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 group of people standing next to a table&#10;&#10;Description automatically generated">
            <a:extLst>
              <a:ext uri="{FF2B5EF4-FFF2-40B4-BE49-F238E27FC236}">
                <a16:creationId xmlns:a16="http://schemas.microsoft.com/office/drawing/2014/main" id="{AA7E9AF5-68B9-62E1-6656-B225A01486FC}"/>
              </a:ext>
            </a:extLst>
          </p:cNvPr>
          <p:cNvPicPr>
            <a:picLocks noChangeAspect="1"/>
          </p:cNvPicPr>
          <p:nvPr/>
        </p:nvPicPr>
        <p:blipFill>
          <a:blip r:embed="rId4">
            <a:extLst>
              <a:ext uri="{28A0092B-C50C-407E-A947-70E740481C1C}">
                <a14:useLocalDpi xmlns:a14="http://schemas.microsoft.com/office/drawing/2010/main" val="0"/>
              </a:ext>
            </a:extLst>
          </a:blip>
          <a:srcRect l="10403" r="-1" b="-1"/>
          <a:stretch/>
        </p:blipFill>
        <p:spPr>
          <a:xfrm>
            <a:off x="8194217" y="175147"/>
            <a:ext cx="3792174" cy="3174339"/>
          </a:xfrm>
          <a:prstGeom prst="rect">
            <a:avLst/>
          </a:prstGeom>
        </p:spPr>
      </p:pic>
      <p:pic>
        <p:nvPicPr>
          <p:cNvPr id="5126" name="Picture 6" descr="Image">
            <a:extLst>
              <a:ext uri="{FF2B5EF4-FFF2-40B4-BE49-F238E27FC236}">
                <a16:creationId xmlns:a16="http://schemas.microsoft.com/office/drawing/2014/main" id="{77B434DC-309D-2743-5C32-FB1E28D404A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10321" r="-4" b="-4"/>
          <a:stretch/>
        </p:blipFill>
        <p:spPr bwMode="auto">
          <a:xfrm>
            <a:off x="191088" y="3508511"/>
            <a:ext cx="3792174" cy="3171426"/>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Image">
            <a:extLst>
              <a:ext uri="{FF2B5EF4-FFF2-40B4-BE49-F238E27FC236}">
                <a16:creationId xmlns:a16="http://schemas.microsoft.com/office/drawing/2014/main" id="{B0ABB099-C44B-0133-F41C-BB484C3F8495}"/>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0321" r="-4" b="-4"/>
          <a:stretch/>
        </p:blipFill>
        <p:spPr bwMode="auto">
          <a:xfrm>
            <a:off x="4203448" y="3508511"/>
            <a:ext cx="3792174" cy="3171426"/>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Image">
            <a:extLst>
              <a:ext uri="{FF2B5EF4-FFF2-40B4-BE49-F238E27FC236}">
                <a16:creationId xmlns:a16="http://schemas.microsoft.com/office/drawing/2014/main" id="{D101253E-59FC-DF7B-3E83-91EBE3617DE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r="10317" b="-4"/>
          <a:stretch/>
        </p:blipFill>
        <p:spPr bwMode="auto">
          <a:xfrm>
            <a:off x="8188574" y="3508511"/>
            <a:ext cx="3792174" cy="31714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01857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13AF75-6AEF-127B-3DAA-DA68059ECC1D}"/>
              </a:ext>
            </a:extLst>
          </p:cNvPr>
          <p:cNvSpPr>
            <a:spLocks noGrp="1"/>
          </p:cNvSpPr>
          <p:nvPr>
            <p:ph type="title"/>
          </p:nvPr>
        </p:nvSpPr>
        <p:spPr>
          <a:xfrm>
            <a:off x="4965430" y="629268"/>
            <a:ext cx="6586491" cy="1286160"/>
          </a:xfrm>
        </p:spPr>
        <p:txBody>
          <a:bodyPr anchor="b">
            <a:normAutofit/>
          </a:bodyPr>
          <a:lstStyle/>
          <a:p>
            <a:r>
              <a:rPr lang="en-US">
                <a:latin typeface="Avenir Next LT Pro" panose="020B0504020202020204" pitchFamily="34" charset="0"/>
              </a:rPr>
              <a:t>Our Classroom Ethics</a:t>
            </a:r>
          </a:p>
        </p:txBody>
      </p:sp>
      <p:sp>
        <p:nvSpPr>
          <p:cNvPr id="21" name="Content Placeholder 2">
            <a:extLst>
              <a:ext uri="{FF2B5EF4-FFF2-40B4-BE49-F238E27FC236}">
                <a16:creationId xmlns:a16="http://schemas.microsoft.com/office/drawing/2014/main" id="{882AFEFC-7FB9-515C-6D4F-B4847A76F25E}"/>
              </a:ext>
            </a:extLst>
          </p:cNvPr>
          <p:cNvSpPr>
            <a:spLocks noGrp="1"/>
          </p:cNvSpPr>
          <p:nvPr>
            <p:ph idx="1"/>
          </p:nvPr>
        </p:nvSpPr>
        <p:spPr>
          <a:xfrm>
            <a:off x="4965432" y="2325694"/>
            <a:ext cx="7057235" cy="4419600"/>
          </a:xfrm>
        </p:spPr>
        <p:txBody>
          <a:bodyPr>
            <a:normAutofit fontScale="70000" lnSpcReduction="20000"/>
          </a:bodyPr>
          <a:lstStyle/>
          <a:p>
            <a:pPr fontAlgn="base">
              <a:spcBef>
                <a:spcPts val="0"/>
              </a:spcBef>
            </a:pPr>
            <a:r>
              <a:rPr lang="en-US" sz="1700" b="1" dirty="0">
                <a:latin typeface="Avenir Next LT Pro" panose="020B0504020202020204" pitchFamily="34" charset="0"/>
              </a:rPr>
              <a:t>Fostering Community </a:t>
            </a:r>
            <a:r>
              <a:rPr lang="en-US" sz="1700" dirty="0">
                <a:latin typeface="Avenir Next LT Pro" panose="020B0504020202020204" pitchFamily="34" charset="0"/>
              </a:rPr>
              <a:t>– To create, sustain, and strengthen communication between the teaching staff, our students, and others.</a:t>
            </a:r>
            <a:br>
              <a:rPr lang="en-US" sz="1700" dirty="0">
                <a:latin typeface="Avenir Next LT Pro" panose="020B0504020202020204" pitchFamily="34" charset="0"/>
              </a:rPr>
            </a:br>
            <a:br>
              <a:rPr lang="en-US" sz="1700" dirty="0">
                <a:latin typeface="Avenir Next LT Pro" panose="020B0504020202020204" pitchFamily="34" charset="0"/>
              </a:rPr>
            </a:br>
            <a:endParaRPr lang="en-US" sz="1700" dirty="0">
              <a:latin typeface="Avenir Next LT Pro" panose="020B0504020202020204" pitchFamily="34" charset="0"/>
            </a:endParaRPr>
          </a:p>
          <a:p>
            <a:pPr fontAlgn="base">
              <a:spcBef>
                <a:spcPts val="0"/>
              </a:spcBef>
            </a:pPr>
            <a:r>
              <a:rPr lang="en-US" sz="1700" b="1" dirty="0">
                <a:latin typeface="Avenir Next LT Pro" panose="020B0504020202020204" pitchFamily="34" charset="0"/>
              </a:rPr>
              <a:t>Respecting Others and Ourselves </a:t>
            </a:r>
            <a:r>
              <a:rPr lang="en-US" sz="1700" dirty="0">
                <a:latin typeface="Avenir Next LT Pro" panose="020B0504020202020204" pitchFamily="34" charset="0"/>
              </a:rPr>
              <a:t>–  To foster a learning environment that is understanding and accommodating to varying lifeways, knowledges, perspectives, experiences, and opinions; one that celebrates and respects our collaborative and individual knowledges and learning.</a:t>
            </a:r>
            <a:br>
              <a:rPr lang="en-US" sz="1700" dirty="0">
                <a:latin typeface="Avenir Next LT Pro" panose="020B0504020202020204" pitchFamily="34" charset="0"/>
              </a:rPr>
            </a:br>
            <a:br>
              <a:rPr lang="en-US" sz="1700" dirty="0">
                <a:latin typeface="Avenir Next LT Pro" panose="020B0504020202020204" pitchFamily="34" charset="0"/>
              </a:rPr>
            </a:br>
            <a:endParaRPr lang="en-US" sz="1700" dirty="0">
              <a:latin typeface="Avenir Next LT Pro" panose="020B0504020202020204" pitchFamily="34" charset="0"/>
            </a:endParaRPr>
          </a:p>
          <a:p>
            <a:pPr fontAlgn="base">
              <a:spcBef>
                <a:spcPts val="0"/>
              </a:spcBef>
            </a:pPr>
            <a:r>
              <a:rPr lang="en-US" sz="1700" b="1" dirty="0">
                <a:latin typeface="Avenir Next LT Pro" panose="020B0504020202020204" pitchFamily="34" charset="0"/>
              </a:rPr>
              <a:t>Taking Responsibility </a:t>
            </a:r>
            <a:r>
              <a:rPr lang="en-US" sz="1700" dirty="0">
                <a:latin typeface="Avenir Next LT Pro" panose="020B0504020202020204" pitchFamily="34" charset="0"/>
              </a:rPr>
              <a:t>– To honor our commitments to each other and the class that create and support intellectual development; Respecting the classroom space and coming prepared to engage.</a:t>
            </a:r>
            <a:br>
              <a:rPr lang="en-US" sz="1700" dirty="0">
                <a:latin typeface="Avenir Next LT Pro" panose="020B0504020202020204" pitchFamily="34" charset="0"/>
              </a:rPr>
            </a:br>
            <a:br>
              <a:rPr lang="en-US" sz="1700" dirty="0">
                <a:latin typeface="Avenir Next LT Pro" panose="020B0504020202020204" pitchFamily="34" charset="0"/>
              </a:rPr>
            </a:br>
            <a:endParaRPr lang="en-US" sz="1700" dirty="0">
              <a:latin typeface="Avenir Next LT Pro" panose="020B0504020202020204" pitchFamily="34" charset="0"/>
            </a:endParaRPr>
          </a:p>
          <a:p>
            <a:pPr fontAlgn="base">
              <a:spcBef>
                <a:spcPts val="0"/>
              </a:spcBef>
            </a:pPr>
            <a:r>
              <a:rPr lang="en-US" sz="1700" b="1" dirty="0">
                <a:latin typeface="Avenir Next LT Pro" panose="020B0504020202020204" pitchFamily="34" charset="0"/>
              </a:rPr>
              <a:t>Giving Back </a:t>
            </a:r>
            <a:r>
              <a:rPr lang="en-US" sz="1700" dirty="0">
                <a:latin typeface="Avenir Next LT Pro" panose="020B0504020202020204" pitchFamily="34" charset="0"/>
              </a:rPr>
              <a:t>– To reinforce a collaborative teaching/learning environment, being present and engaged in the classroom in a way that benefits yourself and your colleagues.</a:t>
            </a:r>
            <a:br>
              <a:rPr lang="en-US" sz="1700" dirty="0">
                <a:latin typeface="Avenir Next LT Pro" panose="020B0504020202020204" pitchFamily="34" charset="0"/>
              </a:rPr>
            </a:br>
            <a:br>
              <a:rPr lang="en-US" sz="1700" dirty="0">
                <a:latin typeface="Avenir Next LT Pro" panose="020B0504020202020204" pitchFamily="34" charset="0"/>
              </a:rPr>
            </a:br>
            <a:endParaRPr lang="en-US" sz="1700" dirty="0">
              <a:latin typeface="Avenir Next LT Pro" panose="020B0504020202020204" pitchFamily="34" charset="0"/>
            </a:endParaRPr>
          </a:p>
          <a:p>
            <a:pPr fontAlgn="base">
              <a:spcBef>
                <a:spcPts val="0"/>
              </a:spcBef>
            </a:pPr>
            <a:r>
              <a:rPr lang="en-US" sz="1700" b="1" dirty="0">
                <a:latin typeface="Avenir Next LT Pro" panose="020B0504020202020204" pitchFamily="34" charset="0"/>
              </a:rPr>
              <a:t>Cultivating a Growth-Centered Mindset </a:t>
            </a:r>
            <a:r>
              <a:rPr lang="en-US" sz="1700" dirty="0">
                <a:latin typeface="Avenir Next LT Pro" panose="020B0504020202020204" pitchFamily="34" charset="0"/>
              </a:rPr>
              <a:t>– To embrace challenges, persist through obstacles, learn from our mistakes, be inspired by the success of others, push ourselves to improve our communication and critical thinking skills.</a:t>
            </a:r>
          </a:p>
        </p:txBody>
      </p:sp>
      <p:pic>
        <p:nvPicPr>
          <p:cNvPr id="5" name="Picture 4">
            <a:extLst>
              <a:ext uri="{FF2B5EF4-FFF2-40B4-BE49-F238E27FC236}">
                <a16:creationId xmlns:a16="http://schemas.microsoft.com/office/drawing/2014/main" id="{EEED87AC-1497-C2AB-6701-3FB3E96CC658}"/>
              </a:ext>
            </a:extLst>
          </p:cNvPr>
          <p:cNvPicPr>
            <a:picLocks noChangeAspect="1"/>
          </p:cNvPicPr>
          <p:nvPr/>
        </p:nvPicPr>
        <p:blipFill rotWithShape="1">
          <a:blip r:embed="rId2"/>
          <a:srcRect l="34196" r="15109"/>
          <a:stretch/>
        </p:blipFill>
        <p:spPr>
          <a:xfrm rot="10800000">
            <a:off x="20" y="10"/>
            <a:ext cx="4635571" cy="6857990"/>
          </a:xfrm>
          <a:prstGeom prst="rect">
            <a:avLst/>
          </a:prstGeom>
          <a:effectLst/>
        </p:spPr>
      </p:pic>
    </p:spTree>
    <p:extLst>
      <p:ext uri="{BB962C8B-B14F-4D97-AF65-F5344CB8AC3E}">
        <p14:creationId xmlns:p14="http://schemas.microsoft.com/office/powerpoint/2010/main" val="1389115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C2181D-911C-1343-7267-E35AC86CCA0E}"/>
              </a:ext>
            </a:extLst>
          </p:cNvPr>
          <p:cNvSpPr>
            <a:spLocks noGrp="1"/>
          </p:cNvSpPr>
          <p:nvPr>
            <p:ph type="title"/>
          </p:nvPr>
        </p:nvSpPr>
        <p:spPr>
          <a:noFill/>
        </p:spPr>
        <p:txBody>
          <a:bodyPr>
            <a:noAutofit/>
          </a:bodyPr>
          <a:lstStyle/>
          <a:p>
            <a:r>
              <a:rPr lang="en-US" sz="3600" dirty="0"/>
              <a:t>Goals for Today</a:t>
            </a:r>
          </a:p>
        </p:txBody>
      </p:sp>
      <p:sp>
        <p:nvSpPr>
          <p:cNvPr id="3" name="Content Placeholder 2">
            <a:extLst>
              <a:ext uri="{FF2B5EF4-FFF2-40B4-BE49-F238E27FC236}">
                <a16:creationId xmlns:a16="http://schemas.microsoft.com/office/drawing/2014/main" id="{9BEA8735-F1DC-1DE6-0A38-429B2F660F8A}"/>
              </a:ext>
            </a:extLst>
          </p:cNvPr>
          <p:cNvSpPr>
            <a:spLocks noGrp="1"/>
          </p:cNvSpPr>
          <p:nvPr>
            <p:ph idx="1"/>
          </p:nvPr>
        </p:nvSpPr>
        <p:spPr>
          <a:noFill/>
        </p:spPr>
        <p:txBody>
          <a:bodyPr anchor="ctr"/>
          <a:lstStyle/>
          <a:p>
            <a:r>
              <a:rPr lang="en-US" dirty="0"/>
              <a:t>Introductions!</a:t>
            </a:r>
          </a:p>
          <a:p>
            <a:r>
              <a:rPr lang="en-US" dirty="0"/>
              <a:t>Course expectations</a:t>
            </a:r>
          </a:p>
          <a:p>
            <a:pPr lvl="1"/>
            <a:r>
              <a:rPr lang="en-US" dirty="0"/>
              <a:t>Learning Objectives</a:t>
            </a:r>
          </a:p>
          <a:p>
            <a:pPr lvl="1"/>
            <a:r>
              <a:rPr lang="en-US" dirty="0"/>
              <a:t>Readings</a:t>
            </a:r>
          </a:p>
          <a:p>
            <a:pPr lvl="1"/>
            <a:r>
              <a:rPr lang="en-US" dirty="0"/>
              <a:t>Assignments</a:t>
            </a:r>
          </a:p>
          <a:p>
            <a:r>
              <a:rPr lang="en-US" dirty="0"/>
              <a:t>Diving….right in</a:t>
            </a:r>
          </a:p>
        </p:txBody>
      </p:sp>
    </p:spTree>
    <p:extLst>
      <p:ext uri="{BB962C8B-B14F-4D97-AF65-F5344CB8AC3E}">
        <p14:creationId xmlns:p14="http://schemas.microsoft.com/office/powerpoint/2010/main" val="41695528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FC59F6-9B22-C211-4B4C-A2FD4B914C46}"/>
              </a:ext>
            </a:extLst>
          </p:cNvPr>
          <p:cNvSpPr>
            <a:spLocks noGrp="1"/>
          </p:cNvSpPr>
          <p:nvPr>
            <p:ph type="title"/>
          </p:nvPr>
        </p:nvSpPr>
        <p:spPr>
          <a:xfrm>
            <a:off x="495724" y="3656015"/>
            <a:ext cx="10515600" cy="1325563"/>
          </a:xfrm>
          <a:noFill/>
        </p:spPr>
        <p:txBody>
          <a:bodyPr/>
          <a:lstStyle/>
          <a:p>
            <a:r>
              <a:rPr lang="en-US" sz="4000" dirty="0"/>
              <a:t>Questions?</a:t>
            </a:r>
            <a:br>
              <a:rPr lang="en-US" dirty="0"/>
            </a:br>
            <a:br>
              <a:rPr lang="en-US" dirty="0"/>
            </a:br>
            <a:r>
              <a:rPr lang="en-US" sz="1600" dirty="0"/>
              <a:t>Course Structure…</a:t>
            </a:r>
            <a:br>
              <a:rPr lang="en-US" sz="1600" dirty="0"/>
            </a:br>
            <a:br>
              <a:rPr lang="en-US" sz="1600" dirty="0"/>
            </a:br>
            <a:r>
              <a:rPr lang="en-US" sz="1600" dirty="0"/>
              <a:t>Assignments…</a:t>
            </a:r>
            <a:br>
              <a:rPr lang="en-US" sz="1600" dirty="0"/>
            </a:br>
            <a:br>
              <a:rPr lang="en-US" sz="1600" dirty="0"/>
            </a:br>
            <a:r>
              <a:rPr lang="en-US" sz="1600" dirty="0"/>
              <a:t>Attendance…</a:t>
            </a:r>
            <a:br>
              <a:rPr lang="en-US" sz="1600" dirty="0"/>
            </a:br>
            <a:br>
              <a:rPr lang="en-US" sz="1600" dirty="0"/>
            </a:br>
            <a:r>
              <a:rPr lang="en-US" sz="1600" dirty="0"/>
              <a:t>Life…</a:t>
            </a:r>
          </a:p>
        </p:txBody>
      </p:sp>
    </p:spTree>
    <p:extLst>
      <p:ext uri="{BB962C8B-B14F-4D97-AF65-F5344CB8AC3E}">
        <p14:creationId xmlns:p14="http://schemas.microsoft.com/office/powerpoint/2010/main" val="36046306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800FC6-B33C-37B1-93DE-D7A1BD16C4DC}"/>
              </a:ext>
            </a:extLst>
          </p:cNvPr>
          <p:cNvSpPr>
            <a:spLocks noGrp="1"/>
          </p:cNvSpPr>
          <p:nvPr>
            <p:ph type="title"/>
          </p:nvPr>
        </p:nvSpPr>
        <p:spPr>
          <a:xfrm>
            <a:off x="640079" y="325369"/>
            <a:ext cx="4864249" cy="1956841"/>
          </a:xfrm>
        </p:spPr>
        <p:txBody>
          <a:bodyPr anchor="b">
            <a:normAutofit/>
          </a:bodyPr>
          <a:lstStyle/>
          <a:p>
            <a:r>
              <a:rPr lang="en-US" sz="4200" dirty="0">
                <a:latin typeface="Avenir Next LT Pro" panose="020B0504020202020204" pitchFamily="34" charset="0"/>
              </a:rPr>
              <a:t>Diving Right In! </a:t>
            </a:r>
            <a:br>
              <a:rPr lang="en-US" sz="4200" dirty="0">
                <a:latin typeface="Avenir Next LT Pro" panose="020B0504020202020204" pitchFamily="34" charset="0"/>
              </a:rPr>
            </a:br>
            <a:br>
              <a:rPr lang="en-US" sz="4200" dirty="0">
                <a:latin typeface="Avenir Next LT Pro" panose="020B0504020202020204" pitchFamily="34" charset="0"/>
              </a:rPr>
            </a:br>
            <a:r>
              <a:rPr lang="en-US" sz="1800" dirty="0">
                <a:latin typeface="Avenir Next LT Pro" panose="020B0504020202020204" pitchFamily="34" charset="0"/>
              </a:rPr>
              <a:t>(no apologies for the obvious pun, get used to it…)</a:t>
            </a:r>
          </a:p>
        </p:txBody>
      </p:sp>
      <p:sp>
        <p:nvSpPr>
          <p:cNvPr id="3" name="Content Placeholder 2">
            <a:extLst>
              <a:ext uri="{FF2B5EF4-FFF2-40B4-BE49-F238E27FC236}">
                <a16:creationId xmlns:a16="http://schemas.microsoft.com/office/drawing/2014/main" id="{A152EEC2-F0CF-3E4D-715C-7C61EF2392B3}"/>
              </a:ext>
            </a:extLst>
          </p:cNvPr>
          <p:cNvSpPr>
            <a:spLocks noGrp="1"/>
          </p:cNvSpPr>
          <p:nvPr>
            <p:ph idx="1"/>
          </p:nvPr>
        </p:nvSpPr>
        <p:spPr>
          <a:xfrm>
            <a:off x="747657" y="3321134"/>
            <a:ext cx="4243589" cy="1412230"/>
          </a:xfrm>
        </p:spPr>
        <p:txBody>
          <a:bodyPr>
            <a:normAutofit/>
          </a:bodyPr>
          <a:lstStyle/>
          <a:p>
            <a:pPr marL="0" indent="0" algn="ctr">
              <a:buNone/>
            </a:pPr>
            <a:r>
              <a:rPr lang="en-US" sz="2200" b="1" i="0" dirty="0">
                <a:effectLst/>
                <a:latin typeface="Avenir Next LT Pro" panose="020B0504020202020204" pitchFamily="34" charset="0"/>
              </a:rPr>
              <a:t>What is Maritime Archaeology?</a:t>
            </a:r>
          </a:p>
        </p:txBody>
      </p:sp>
      <p:pic>
        <p:nvPicPr>
          <p:cNvPr id="7170" name="Picture 2" descr="Diver Jumping In The Water Stock Photo - Download Image Now - Scuba Diving,  Nautical Vessel, Diving Into Water - iStock">
            <a:extLst>
              <a:ext uri="{FF2B5EF4-FFF2-40B4-BE49-F238E27FC236}">
                <a16:creationId xmlns:a16="http://schemas.microsoft.com/office/drawing/2014/main" id="{8FE87C61-E972-1BC7-0602-29ED3157AA7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6684" r="5861" b="-2"/>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53089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C51290-58C9-22C5-36BD-3E1329AD47E4}"/>
              </a:ext>
            </a:extLst>
          </p:cNvPr>
          <p:cNvSpPr>
            <a:spLocks noGrp="1"/>
          </p:cNvSpPr>
          <p:nvPr>
            <p:ph type="title"/>
          </p:nvPr>
        </p:nvSpPr>
        <p:spPr>
          <a:xfrm>
            <a:off x="1162050" y="2585666"/>
            <a:ext cx="9867900" cy="1143000"/>
          </a:xfrm>
        </p:spPr>
        <p:txBody>
          <a:bodyPr>
            <a:normAutofit/>
          </a:bodyPr>
          <a:lstStyle/>
          <a:p>
            <a:r>
              <a:rPr lang="en-US" b="1" dirty="0">
                <a:solidFill>
                  <a:schemeClr val="accent1"/>
                </a:solidFill>
              </a:rPr>
              <a:t>Maritime Archaeology is Archaeology!</a:t>
            </a:r>
          </a:p>
        </p:txBody>
      </p:sp>
      <p:sp>
        <p:nvSpPr>
          <p:cNvPr id="5" name="Title 1">
            <a:extLst>
              <a:ext uri="{FF2B5EF4-FFF2-40B4-BE49-F238E27FC236}">
                <a16:creationId xmlns:a16="http://schemas.microsoft.com/office/drawing/2014/main" id="{5016C6AD-B112-CAB1-4D2A-41CDDDBE0E6A}"/>
              </a:ext>
            </a:extLst>
          </p:cNvPr>
          <p:cNvSpPr txBox="1">
            <a:spLocks/>
          </p:cNvSpPr>
          <p:nvPr/>
        </p:nvSpPr>
        <p:spPr>
          <a:xfrm>
            <a:off x="577367" y="1723504"/>
            <a:ext cx="4436843" cy="1143000"/>
          </a:xfrm>
          <a:prstGeom prst="rect">
            <a:avLst/>
          </a:prstGeom>
        </p:spPr>
        <p:txBody>
          <a:bodyPr vert="horz" lIns="45720" rIns="45720" anchor="ctr">
            <a:normAutofit fontScale="97500"/>
          </a:bodyPr>
          <a:lstStyle>
            <a:lvl1pPr algn="l" rtl="0" eaLnBrk="1" latinLnBrk="0" hangingPunct="1">
              <a:spcBef>
                <a:spcPct val="0"/>
              </a:spcBef>
              <a:buNone/>
              <a:defRPr kumimoji="0" sz="4600" kern="1200">
                <a:solidFill>
                  <a:schemeClr val="bg2"/>
                </a:solidFill>
                <a:latin typeface="+mj-lt"/>
                <a:ea typeface="+mj-ea"/>
                <a:cs typeface="+mj-cs"/>
              </a:defRPr>
            </a:lvl1pPr>
          </a:lstStyle>
          <a:p>
            <a:r>
              <a:rPr lang="en-US" sz="3200" dirty="0">
                <a:solidFill>
                  <a:schemeClr val="tx2"/>
                </a:solidFill>
              </a:rPr>
              <a:t>Coastal Archaeology</a:t>
            </a:r>
          </a:p>
        </p:txBody>
      </p:sp>
      <p:sp>
        <p:nvSpPr>
          <p:cNvPr id="6" name="Title 1">
            <a:extLst>
              <a:ext uri="{FF2B5EF4-FFF2-40B4-BE49-F238E27FC236}">
                <a16:creationId xmlns:a16="http://schemas.microsoft.com/office/drawing/2014/main" id="{DAD0B992-D081-D39F-CD6B-585C4A42065B}"/>
              </a:ext>
            </a:extLst>
          </p:cNvPr>
          <p:cNvSpPr txBox="1">
            <a:spLocks/>
          </p:cNvSpPr>
          <p:nvPr/>
        </p:nvSpPr>
        <p:spPr>
          <a:xfrm>
            <a:off x="3877578" y="940170"/>
            <a:ext cx="4436843" cy="1143000"/>
          </a:xfrm>
          <a:prstGeom prst="rect">
            <a:avLst/>
          </a:prstGeom>
        </p:spPr>
        <p:txBody>
          <a:bodyPr vert="horz" lIns="45720" rIns="45720" anchor="ctr">
            <a:normAutofit fontScale="97500"/>
          </a:bodyPr>
          <a:lstStyle>
            <a:lvl1pPr algn="l" rtl="0" eaLnBrk="1" latinLnBrk="0" hangingPunct="1">
              <a:spcBef>
                <a:spcPct val="0"/>
              </a:spcBef>
              <a:buNone/>
              <a:defRPr kumimoji="0" sz="4600" kern="1200">
                <a:solidFill>
                  <a:schemeClr val="bg2"/>
                </a:solidFill>
                <a:latin typeface="+mj-lt"/>
                <a:ea typeface="+mj-ea"/>
                <a:cs typeface="+mj-cs"/>
              </a:defRPr>
            </a:lvl1pPr>
          </a:lstStyle>
          <a:p>
            <a:r>
              <a:rPr lang="en-US" sz="3200" dirty="0">
                <a:solidFill>
                  <a:schemeClr val="tx2"/>
                </a:solidFill>
              </a:rPr>
              <a:t>Nautical Archaeology</a:t>
            </a:r>
          </a:p>
        </p:txBody>
      </p:sp>
      <p:sp>
        <p:nvSpPr>
          <p:cNvPr id="7" name="Title 1">
            <a:extLst>
              <a:ext uri="{FF2B5EF4-FFF2-40B4-BE49-F238E27FC236}">
                <a16:creationId xmlns:a16="http://schemas.microsoft.com/office/drawing/2014/main" id="{6C6668A4-2F6F-6AD1-173C-1CED4A84A674}"/>
              </a:ext>
            </a:extLst>
          </p:cNvPr>
          <p:cNvSpPr txBox="1">
            <a:spLocks/>
          </p:cNvSpPr>
          <p:nvPr/>
        </p:nvSpPr>
        <p:spPr>
          <a:xfrm>
            <a:off x="7971733" y="1775787"/>
            <a:ext cx="3978220" cy="1143000"/>
          </a:xfrm>
          <a:prstGeom prst="rect">
            <a:avLst/>
          </a:prstGeom>
        </p:spPr>
        <p:txBody>
          <a:bodyPr vert="horz" lIns="45720" rIns="45720" anchor="ctr">
            <a:normAutofit fontScale="97500"/>
          </a:bodyPr>
          <a:lstStyle>
            <a:lvl1pPr algn="l" rtl="0" eaLnBrk="1" latinLnBrk="0" hangingPunct="1">
              <a:spcBef>
                <a:spcPct val="0"/>
              </a:spcBef>
              <a:buNone/>
              <a:defRPr kumimoji="0" sz="4600" kern="1200">
                <a:solidFill>
                  <a:schemeClr val="bg2"/>
                </a:solidFill>
                <a:latin typeface="+mj-lt"/>
                <a:ea typeface="+mj-ea"/>
                <a:cs typeface="+mj-cs"/>
              </a:defRPr>
            </a:lvl1pPr>
          </a:lstStyle>
          <a:p>
            <a:r>
              <a:rPr lang="en-US" sz="3200" dirty="0">
                <a:solidFill>
                  <a:schemeClr val="tx2"/>
                </a:solidFill>
              </a:rPr>
              <a:t>Marine Archaeology</a:t>
            </a:r>
          </a:p>
        </p:txBody>
      </p:sp>
      <p:sp>
        <p:nvSpPr>
          <p:cNvPr id="8" name="Title 1">
            <a:extLst>
              <a:ext uri="{FF2B5EF4-FFF2-40B4-BE49-F238E27FC236}">
                <a16:creationId xmlns:a16="http://schemas.microsoft.com/office/drawing/2014/main" id="{3FD9FE42-8550-4E7F-3685-2530B92CCBCD}"/>
              </a:ext>
            </a:extLst>
          </p:cNvPr>
          <p:cNvSpPr txBox="1">
            <a:spLocks/>
          </p:cNvSpPr>
          <p:nvPr/>
        </p:nvSpPr>
        <p:spPr>
          <a:xfrm>
            <a:off x="884821" y="3316547"/>
            <a:ext cx="4983984" cy="1143000"/>
          </a:xfrm>
          <a:prstGeom prst="rect">
            <a:avLst/>
          </a:prstGeom>
        </p:spPr>
        <p:txBody>
          <a:bodyPr vert="horz" lIns="45720" rIns="45720" anchor="ctr">
            <a:normAutofit fontScale="97500"/>
          </a:bodyPr>
          <a:lstStyle>
            <a:lvl1pPr algn="l" rtl="0" eaLnBrk="1" latinLnBrk="0" hangingPunct="1">
              <a:spcBef>
                <a:spcPct val="0"/>
              </a:spcBef>
              <a:buNone/>
              <a:defRPr kumimoji="0" sz="4600" kern="1200">
                <a:solidFill>
                  <a:schemeClr val="bg2"/>
                </a:solidFill>
                <a:latin typeface="+mj-lt"/>
                <a:ea typeface="+mj-ea"/>
                <a:cs typeface="+mj-cs"/>
              </a:defRPr>
            </a:lvl1pPr>
          </a:lstStyle>
          <a:p>
            <a:r>
              <a:rPr lang="en-US" sz="3200" dirty="0">
                <a:solidFill>
                  <a:schemeClr val="tx2"/>
                </a:solidFill>
              </a:rPr>
              <a:t>Underwater Archaeology</a:t>
            </a:r>
          </a:p>
        </p:txBody>
      </p:sp>
      <p:sp>
        <p:nvSpPr>
          <p:cNvPr id="9" name="Title 1">
            <a:extLst>
              <a:ext uri="{FF2B5EF4-FFF2-40B4-BE49-F238E27FC236}">
                <a16:creationId xmlns:a16="http://schemas.microsoft.com/office/drawing/2014/main" id="{018AFDCB-A8B7-D865-4A06-6F1097BDE160}"/>
              </a:ext>
            </a:extLst>
          </p:cNvPr>
          <p:cNvSpPr txBox="1">
            <a:spLocks/>
          </p:cNvSpPr>
          <p:nvPr/>
        </p:nvSpPr>
        <p:spPr>
          <a:xfrm>
            <a:off x="4184468" y="4338090"/>
            <a:ext cx="3823061" cy="1143000"/>
          </a:xfrm>
          <a:prstGeom prst="rect">
            <a:avLst/>
          </a:prstGeom>
        </p:spPr>
        <p:txBody>
          <a:bodyPr vert="horz" lIns="45720" rIns="45720" anchor="ctr">
            <a:normAutofit fontScale="97500"/>
          </a:bodyPr>
          <a:lstStyle>
            <a:lvl1pPr algn="l" rtl="0" eaLnBrk="1" latinLnBrk="0" hangingPunct="1">
              <a:spcBef>
                <a:spcPct val="0"/>
              </a:spcBef>
              <a:buNone/>
              <a:defRPr kumimoji="0" sz="4600" kern="1200">
                <a:solidFill>
                  <a:schemeClr val="bg2"/>
                </a:solidFill>
                <a:latin typeface="+mj-lt"/>
                <a:ea typeface="+mj-ea"/>
                <a:cs typeface="+mj-cs"/>
              </a:defRPr>
            </a:lvl1pPr>
          </a:lstStyle>
          <a:p>
            <a:r>
              <a:rPr lang="en-US" sz="3200" dirty="0" err="1">
                <a:solidFill>
                  <a:schemeClr val="tx2"/>
                </a:solidFill>
              </a:rPr>
              <a:t>Hydroarchaeology</a:t>
            </a:r>
            <a:endParaRPr lang="en-US" sz="3200" dirty="0">
              <a:solidFill>
                <a:schemeClr val="tx2"/>
              </a:solidFill>
            </a:endParaRPr>
          </a:p>
        </p:txBody>
      </p:sp>
      <p:sp>
        <p:nvSpPr>
          <p:cNvPr id="10" name="Title 1">
            <a:extLst>
              <a:ext uri="{FF2B5EF4-FFF2-40B4-BE49-F238E27FC236}">
                <a16:creationId xmlns:a16="http://schemas.microsoft.com/office/drawing/2014/main" id="{8C4B1F58-1550-CB45-C777-F951C11B59BE}"/>
              </a:ext>
            </a:extLst>
          </p:cNvPr>
          <p:cNvSpPr txBox="1">
            <a:spLocks/>
          </p:cNvSpPr>
          <p:nvPr/>
        </p:nvSpPr>
        <p:spPr>
          <a:xfrm>
            <a:off x="7742421" y="3576650"/>
            <a:ext cx="4436843" cy="1143000"/>
          </a:xfrm>
          <a:prstGeom prst="rect">
            <a:avLst/>
          </a:prstGeom>
        </p:spPr>
        <p:txBody>
          <a:bodyPr vert="horz" lIns="45720" rIns="45720" anchor="ctr">
            <a:normAutofit fontScale="97500"/>
          </a:bodyPr>
          <a:lstStyle>
            <a:lvl1pPr algn="l" rtl="0" eaLnBrk="1" latinLnBrk="0" hangingPunct="1">
              <a:spcBef>
                <a:spcPct val="0"/>
              </a:spcBef>
              <a:buNone/>
              <a:defRPr kumimoji="0" sz="4600" kern="1200">
                <a:solidFill>
                  <a:schemeClr val="bg2"/>
                </a:solidFill>
                <a:latin typeface="+mj-lt"/>
                <a:ea typeface="+mj-ea"/>
                <a:cs typeface="+mj-cs"/>
              </a:defRPr>
            </a:lvl1pPr>
          </a:lstStyle>
          <a:p>
            <a:r>
              <a:rPr lang="en-US" sz="3200" dirty="0" err="1">
                <a:solidFill>
                  <a:schemeClr val="tx2"/>
                </a:solidFill>
              </a:rPr>
              <a:t>Riverne</a:t>
            </a:r>
            <a:r>
              <a:rPr lang="en-US" sz="3200" dirty="0">
                <a:solidFill>
                  <a:schemeClr val="tx2"/>
                </a:solidFill>
              </a:rPr>
              <a:t> Archaeology</a:t>
            </a:r>
          </a:p>
        </p:txBody>
      </p:sp>
      <p:sp>
        <p:nvSpPr>
          <p:cNvPr id="11" name="Title 1">
            <a:extLst>
              <a:ext uri="{FF2B5EF4-FFF2-40B4-BE49-F238E27FC236}">
                <a16:creationId xmlns:a16="http://schemas.microsoft.com/office/drawing/2014/main" id="{6B92E297-508A-EE7C-1CAB-58821429CA58}"/>
              </a:ext>
            </a:extLst>
          </p:cNvPr>
          <p:cNvSpPr txBox="1">
            <a:spLocks/>
          </p:cNvSpPr>
          <p:nvPr/>
        </p:nvSpPr>
        <p:spPr>
          <a:xfrm>
            <a:off x="1945094" y="5481090"/>
            <a:ext cx="8301808" cy="1143000"/>
          </a:xfrm>
          <a:prstGeom prst="rect">
            <a:avLst/>
          </a:prstGeom>
        </p:spPr>
        <p:txBody>
          <a:bodyPr vert="horz" lIns="45720" rIns="45720" anchor="ctr">
            <a:normAutofit fontScale="97500"/>
          </a:bodyPr>
          <a:lstStyle>
            <a:lvl1pPr algn="l" rtl="0" eaLnBrk="1" latinLnBrk="0" hangingPunct="1">
              <a:spcBef>
                <a:spcPct val="0"/>
              </a:spcBef>
              <a:buNone/>
              <a:defRPr kumimoji="0" sz="4600" kern="1200">
                <a:solidFill>
                  <a:schemeClr val="bg2"/>
                </a:solidFill>
                <a:latin typeface="+mj-lt"/>
                <a:ea typeface="+mj-ea"/>
                <a:cs typeface="+mj-cs"/>
              </a:defRPr>
            </a:lvl1pPr>
          </a:lstStyle>
          <a:p>
            <a:pPr algn="ctr"/>
            <a:r>
              <a:rPr lang="en-US" sz="3200" b="1" dirty="0">
                <a:solidFill>
                  <a:schemeClr val="accent1"/>
                </a:solidFill>
              </a:rPr>
              <a:t>Regardless of what you call it…</a:t>
            </a:r>
          </a:p>
        </p:txBody>
      </p:sp>
    </p:spTree>
    <p:extLst>
      <p:ext uri="{BB962C8B-B14F-4D97-AF65-F5344CB8AC3E}">
        <p14:creationId xmlns:p14="http://schemas.microsoft.com/office/powerpoint/2010/main" val="2082799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1731A692-CDD6-9FFA-16E0-7BBBEF025EAE}"/>
              </a:ext>
            </a:extLst>
          </p:cNvPr>
          <p:cNvPicPr>
            <a:picLocks noGrp="1" noChangeAspect="1"/>
          </p:cNvPicPr>
          <p:nvPr>
            <p:ph idx="1"/>
          </p:nvPr>
        </p:nvPicPr>
        <p:blipFill>
          <a:blip r:embed="rId3"/>
          <a:stretch>
            <a:fillRect/>
          </a:stretch>
        </p:blipFill>
        <p:spPr>
          <a:xfrm>
            <a:off x="110650" y="3429001"/>
            <a:ext cx="6364941" cy="3170015"/>
          </a:xfrm>
        </p:spPr>
      </p:pic>
      <p:pic>
        <p:nvPicPr>
          <p:cNvPr id="7" name="Picture 6">
            <a:extLst>
              <a:ext uri="{FF2B5EF4-FFF2-40B4-BE49-F238E27FC236}">
                <a16:creationId xmlns:a16="http://schemas.microsoft.com/office/drawing/2014/main" id="{E66F28C9-DDB7-468F-5389-4D420B4091CD}"/>
              </a:ext>
            </a:extLst>
          </p:cNvPr>
          <p:cNvPicPr>
            <a:picLocks noChangeAspect="1"/>
          </p:cNvPicPr>
          <p:nvPr/>
        </p:nvPicPr>
        <p:blipFill>
          <a:blip r:embed="rId4"/>
          <a:stretch>
            <a:fillRect/>
          </a:stretch>
        </p:blipFill>
        <p:spPr>
          <a:xfrm>
            <a:off x="110650" y="258985"/>
            <a:ext cx="6364941" cy="3158269"/>
          </a:xfrm>
          <a:prstGeom prst="rect">
            <a:avLst/>
          </a:prstGeom>
        </p:spPr>
      </p:pic>
      <p:pic>
        <p:nvPicPr>
          <p:cNvPr id="9" name="Picture 8">
            <a:extLst>
              <a:ext uri="{FF2B5EF4-FFF2-40B4-BE49-F238E27FC236}">
                <a16:creationId xmlns:a16="http://schemas.microsoft.com/office/drawing/2014/main" id="{72AB5423-70FC-960F-9D80-CEE6A732DD40}"/>
              </a:ext>
            </a:extLst>
          </p:cNvPr>
          <p:cNvPicPr>
            <a:picLocks noChangeAspect="1"/>
          </p:cNvPicPr>
          <p:nvPr/>
        </p:nvPicPr>
        <p:blipFill rotWithShape="1">
          <a:blip r:embed="rId5"/>
          <a:srcRect l="7506" r="5463"/>
          <a:stretch/>
        </p:blipFill>
        <p:spPr>
          <a:xfrm>
            <a:off x="6475591" y="258985"/>
            <a:ext cx="5611906" cy="3170015"/>
          </a:xfrm>
          <a:prstGeom prst="rect">
            <a:avLst/>
          </a:prstGeom>
        </p:spPr>
      </p:pic>
      <p:pic>
        <p:nvPicPr>
          <p:cNvPr id="10" name="Content Placeholder 5">
            <a:extLst>
              <a:ext uri="{FF2B5EF4-FFF2-40B4-BE49-F238E27FC236}">
                <a16:creationId xmlns:a16="http://schemas.microsoft.com/office/drawing/2014/main" id="{86F63035-ABD1-272F-F30F-3A2237C11E51}"/>
              </a:ext>
            </a:extLst>
          </p:cNvPr>
          <p:cNvPicPr>
            <a:picLocks noChangeAspect="1"/>
          </p:cNvPicPr>
          <p:nvPr/>
        </p:nvPicPr>
        <p:blipFill rotWithShape="1">
          <a:blip r:embed="rId6"/>
          <a:srcRect l="13519"/>
          <a:stretch/>
        </p:blipFill>
        <p:spPr>
          <a:xfrm>
            <a:off x="6475592" y="3429000"/>
            <a:ext cx="5611906" cy="3170015"/>
          </a:xfrm>
          <a:prstGeom prst="rect">
            <a:avLst/>
          </a:prstGeom>
        </p:spPr>
      </p:pic>
    </p:spTree>
    <p:extLst>
      <p:ext uri="{BB962C8B-B14F-4D97-AF65-F5344CB8AC3E}">
        <p14:creationId xmlns:p14="http://schemas.microsoft.com/office/powerpoint/2010/main" val="12959873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C34EF6-D872-E0E7-4833-963CEF3571E1}"/>
              </a:ext>
            </a:extLst>
          </p:cNvPr>
          <p:cNvSpPr>
            <a:spLocks noGrp="1"/>
          </p:cNvSpPr>
          <p:nvPr>
            <p:ph type="title"/>
          </p:nvPr>
        </p:nvSpPr>
        <p:spPr>
          <a:xfrm>
            <a:off x="603614" y="165912"/>
            <a:ext cx="3361498" cy="1267810"/>
          </a:xfrm>
        </p:spPr>
        <p:txBody>
          <a:bodyPr vert="horz" lIns="91440" tIns="45720" rIns="91440" bIns="45720" rtlCol="0" anchor="b">
            <a:normAutofit/>
          </a:bodyPr>
          <a:lstStyle/>
          <a:p>
            <a:pPr algn="l"/>
            <a:r>
              <a:rPr lang="en-US" sz="2400" dirty="0"/>
              <a:t>For Thursday</a:t>
            </a:r>
          </a:p>
        </p:txBody>
      </p:sp>
      <p:sp>
        <p:nvSpPr>
          <p:cNvPr id="4" name="Content Placeholder 3">
            <a:extLst>
              <a:ext uri="{FF2B5EF4-FFF2-40B4-BE49-F238E27FC236}">
                <a16:creationId xmlns:a16="http://schemas.microsoft.com/office/drawing/2014/main" id="{E246D540-DAC3-0951-4621-D0FEFDB37B85}"/>
              </a:ext>
            </a:extLst>
          </p:cNvPr>
          <p:cNvSpPr>
            <a:spLocks noGrp="1"/>
          </p:cNvSpPr>
          <p:nvPr>
            <p:ph idx="1"/>
          </p:nvPr>
        </p:nvSpPr>
        <p:spPr>
          <a:xfrm>
            <a:off x="205740" y="2096063"/>
            <a:ext cx="4487874" cy="4028512"/>
          </a:xfrm>
        </p:spPr>
        <p:txBody>
          <a:bodyPr vert="horz" lIns="91440" tIns="45720" rIns="91440" bIns="45720" rtlCol="0">
            <a:normAutofit/>
          </a:bodyPr>
          <a:lstStyle/>
          <a:p>
            <a:pPr indent="-228600">
              <a:buFont typeface="Arial" panose="020B0604020202020204" pitchFamily="34" charset="0"/>
              <a:buChar char="•"/>
            </a:pPr>
            <a:r>
              <a:rPr lang="en-US" dirty="0"/>
              <a:t>I will be attending the SHA conference on Historical and Underwater Archaeology in New Orleans! </a:t>
            </a:r>
          </a:p>
          <a:p>
            <a:pPr indent="-228600">
              <a:buFont typeface="Arial" panose="020B0604020202020204" pitchFamily="34" charset="0"/>
              <a:buChar char="•"/>
            </a:pPr>
            <a:endParaRPr lang="en-US" dirty="0"/>
          </a:p>
          <a:p>
            <a:pPr indent="-228600">
              <a:buFont typeface="Arial" panose="020B0604020202020204" pitchFamily="34" charset="0"/>
              <a:buChar char="•"/>
            </a:pPr>
            <a:r>
              <a:rPr lang="en-US" dirty="0"/>
              <a:t>Luke </a:t>
            </a:r>
            <a:r>
              <a:rPr lang="en-US" dirty="0" err="1"/>
              <a:t>Stroth</a:t>
            </a:r>
            <a:r>
              <a:rPr lang="en-US" dirty="0"/>
              <a:t> (fellow doctoral candidate and archaeologist) will be stepping in for me!</a:t>
            </a:r>
          </a:p>
          <a:p>
            <a:pPr indent="-228600">
              <a:buFont typeface="Arial" panose="020B0604020202020204" pitchFamily="34" charset="0"/>
              <a:buChar char="•"/>
            </a:pPr>
            <a:endParaRPr lang="en-US" dirty="0"/>
          </a:p>
          <a:p>
            <a:pPr indent="-228600">
              <a:buFont typeface="Arial" panose="020B0604020202020204" pitchFamily="34" charset="0"/>
              <a:buChar char="•"/>
            </a:pPr>
            <a:r>
              <a:rPr lang="en-US" dirty="0"/>
              <a:t>Please complete the readings listed under Week 1 BEFORE coming to class.</a:t>
            </a:r>
          </a:p>
        </p:txBody>
      </p:sp>
      <p:sp>
        <p:nvSpPr>
          <p:cNvPr id="2055" name="Rectangle 2054">
            <a:extLst>
              <a:ext uri="{FF2B5EF4-FFF2-40B4-BE49-F238E27FC236}">
                <a16:creationId xmlns:a16="http://schemas.microsoft.com/office/drawing/2014/main" id="{B1007713-5891-46A9-BACA-FAD760FE23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58793" y="733425"/>
            <a:ext cx="6696075" cy="5391150"/>
          </a:xfrm>
          <a:prstGeom prst="rect">
            <a:avLst/>
          </a:prstGeom>
          <a:solidFill>
            <a:schemeClr val="bg2">
              <a:lumMod val="75000"/>
            </a:schemeClr>
          </a:solidFill>
          <a:ln w="190500" cap="sq">
            <a:solidFill>
              <a:schemeClr val="bg2">
                <a:lumMod val="75000"/>
              </a:schemeClr>
            </a:solidFill>
            <a:miter lim="800000"/>
          </a:ln>
          <a:effectLst>
            <a:outerShdw blurRad="54991" dist="17780" dir="5400000" algn="ctr" rotWithShape="0">
              <a:schemeClr val="bg1">
                <a:alpha val="40000"/>
              </a:schemeClr>
            </a:outerShdw>
          </a:effectLst>
          <a:scene3d>
            <a:camera prst="orthographicFront"/>
            <a:lightRig rig="twoPt" dir="t">
              <a:rot lat="0" lon="0" rev="7200000"/>
            </a:lightRig>
          </a:scene3d>
          <a:sp3d>
            <a:bevelT w="25400" h="19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7" name="Rectangle 2056">
            <a:extLst>
              <a:ext uri="{FF2B5EF4-FFF2-40B4-BE49-F238E27FC236}">
                <a16:creationId xmlns:a16="http://schemas.microsoft.com/office/drawing/2014/main" id="{74BB6AA7-7EAD-4D3B-9335-B6E8BD7E68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23972" y="799817"/>
            <a:ext cx="6565717" cy="5258367"/>
          </a:xfrm>
          <a:prstGeom prst="rect">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a:extLst>
              <a:ext uri="{FF2B5EF4-FFF2-40B4-BE49-F238E27FC236}">
                <a16:creationId xmlns:a16="http://schemas.microsoft.com/office/drawing/2014/main" id="{7A340129-EBEC-10EC-0738-35CEBD85AACD}"/>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832019" y="1151910"/>
            <a:ext cx="4573080" cy="45845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96524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8300416-B19E-CE2F-FD79-0E4BBE015736}"/>
              </a:ext>
            </a:extLst>
          </p:cNvPr>
          <p:cNvSpPr>
            <a:spLocks noGrp="1"/>
          </p:cNvSpPr>
          <p:nvPr>
            <p:ph type="body" idx="1"/>
          </p:nvPr>
        </p:nvSpPr>
        <p:spPr>
          <a:xfrm>
            <a:off x="2152608" y="1387756"/>
            <a:ext cx="7645815" cy="1500187"/>
          </a:xfrm>
        </p:spPr>
        <p:txBody>
          <a:bodyPr>
            <a:noAutofit/>
          </a:bodyPr>
          <a:lstStyle/>
          <a:p>
            <a:r>
              <a:rPr lang="en-US" sz="4000" b="1" cap="all" dirty="0">
                <a:solidFill>
                  <a:prstClr val="white"/>
                </a:solidFill>
                <a:effectLst>
                  <a:outerShdw blurRad="50800" dist="63500" dir="2700000" algn="tl" rotWithShape="0">
                    <a:srgbClr val="000000">
                      <a:alpha val="48000"/>
                    </a:srgbClr>
                  </a:outerShdw>
                </a:effectLst>
                <a:latin typeface="Avenir Next LT Pro" panose="020B0504020202020204" pitchFamily="34" charset="0"/>
                <a:ea typeface="+mj-ea"/>
                <a:cs typeface="+mj-cs"/>
              </a:rPr>
              <a:t>I am very excited about this quarter!</a:t>
            </a:r>
          </a:p>
          <a:p>
            <a:r>
              <a:rPr lang="en-US" sz="4000" b="1" cap="all" dirty="0">
                <a:solidFill>
                  <a:prstClr val="white"/>
                </a:solidFill>
                <a:effectLst>
                  <a:outerShdw blurRad="50800" dist="63500" dir="2700000" algn="tl" rotWithShape="0">
                    <a:srgbClr val="000000">
                      <a:alpha val="48000"/>
                    </a:srgbClr>
                  </a:outerShdw>
                </a:effectLst>
                <a:latin typeface="Avenir Next LT Pro" panose="020B0504020202020204" pitchFamily="34" charset="0"/>
                <a:ea typeface="+mj-ea"/>
                <a:cs typeface="+mj-cs"/>
              </a:rPr>
              <a:t>I hope you are too!</a:t>
            </a:r>
          </a:p>
          <a:p>
            <a:endParaRPr lang="en-US" sz="4000" b="1" cap="all" dirty="0">
              <a:solidFill>
                <a:prstClr val="white"/>
              </a:solidFill>
              <a:effectLst>
                <a:outerShdw blurRad="50800" dist="63500" dir="2700000" algn="tl" rotWithShape="0">
                  <a:srgbClr val="000000">
                    <a:alpha val="48000"/>
                  </a:srgbClr>
                </a:outerShdw>
              </a:effectLst>
              <a:latin typeface="Avenir Next LT Pro" panose="020B0504020202020204" pitchFamily="34" charset="0"/>
              <a:ea typeface="+mj-ea"/>
              <a:cs typeface="+mj-cs"/>
            </a:endParaRPr>
          </a:p>
          <a:p>
            <a:r>
              <a:rPr lang="en-US" sz="2000" b="1" cap="all" dirty="0">
                <a:solidFill>
                  <a:prstClr val="white"/>
                </a:solidFill>
                <a:effectLst>
                  <a:outerShdw blurRad="50800" dist="63500" dir="2700000" algn="tl" rotWithShape="0">
                    <a:srgbClr val="000000">
                      <a:alpha val="48000"/>
                    </a:srgbClr>
                  </a:outerShdw>
                </a:effectLst>
                <a:latin typeface="Avenir Next LT Pro" panose="020B0504020202020204" pitchFamily="34" charset="0"/>
                <a:ea typeface="+mj-ea"/>
                <a:cs typeface="+mj-cs"/>
              </a:rPr>
              <a:t>Please reach out to me at any time with questions</a:t>
            </a:r>
            <a:endParaRPr lang="en-US" sz="2000" dirty="0"/>
          </a:p>
        </p:txBody>
      </p:sp>
    </p:spTree>
    <p:extLst>
      <p:ext uri="{BB962C8B-B14F-4D97-AF65-F5344CB8AC3E}">
        <p14:creationId xmlns:p14="http://schemas.microsoft.com/office/powerpoint/2010/main" val="34996159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D236C0-FB8A-F843-6BAC-3E75C5C2CA18}"/>
              </a:ext>
            </a:extLst>
          </p:cNvPr>
          <p:cNvSpPr>
            <a:spLocks noGrp="1"/>
          </p:cNvSpPr>
          <p:nvPr>
            <p:ph type="title"/>
          </p:nvPr>
        </p:nvSpPr>
        <p:spPr>
          <a:xfrm>
            <a:off x="934900" y="484632"/>
            <a:ext cx="4854676" cy="1325563"/>
          </a:xfrm>
        </p:spPr>
        <p:txBody>
          <a:bodyPr>
            <a:normAutofit fontScale="90000"/>
          </a:bodyPr>
          <a:lstStyle/>
          <a:p>
            <a:r>
              <a:rPr lang="en-US" sz="4200" dirty="0">
                <a:latin typeface="Avenir Next LT Pro" panose="020B0504020202020204" pitchFamily="34" charset="0"/>
              </a:rPr>
              <a:t>Getting to know me…Loren</a:t>
            </a:r>
          </a:p>
        </p:txBody>
      </p:sp>
      <p:sp>
        <p:nvSpPr>
          <p:cNvPr id="3" name="Content Placeholder 2">
            <a:extLst>
              <a:ext uri="{FF2B5EF4-FFF2-40B4-BE49-F238E27FC236}">
                <a16:creationId xmlns:a16="http://schemas.microsoft.com/office/drawing/2014/main" id="{4321ECC0-6E51-6415-A67D-77FB6041796C}"/>
              </a:ext>
            </a:extLst>
          </p:cNvPr>
          <p:cNvSpPr>
            <a:spLocks noGrp="1"/>
          </p:cNvSpPr>
          <p:nvPr>
            <p:ph idx="1"/>
          </p:nvPr>
        </p:nvSpPr>
        <p:spPr>
          <a:xfrm>
            <a:off x="697230" y="1988710"/>
            <a:ext cx="5330017" cy="4351338"/>
          </a:xfrm>
        </p:spPr>
        <p:txBody>
          <a:bodyPr>
            <a:normAutofit/>
          </a:bodyPr>
          <a:lstStyle/>
          <a:p>
            <a:r>
              <a:rPr lang="en-US" sz="2200" dirty="0">
                <a:latin typeface="Avenir Next LT Pro" panose="020B0504020202020204" pitchFamily="34" charset="0"/>
              </a:rPr>
              <a:t>6</a:t>
            </a:r>
            <a:r>
              <a:rPr lang="en-US" sz="2200" b="0" i="0" dirty="0">
                <a:effectLst/>
                <a:latin typeface="Avenir Next LT Pro" panose="020B0504020202020204" pitchFamily="34" charset="0"/>
              </a:rPr>
              <a:t>th Year PhD Candidate</a:t>
            </a:r>
          </a:p>
          <a:p>
            <a:r>
              <a:rPr lang="en-US" sz="2200" dirty="0">
                <a:latin typeface="Avenir Next LT Pro" panose="020B0504020202020204" pitchFamily="34" charset="0"/>
              </a:rPr>
              <a:t>Member of the Scripps Center for Marine Archaeology, Cultural Heritage Engineering Initiative, and the Human Ecology Lab</a:t>
            </a:r>
            <a:endParaRPr lang="en-US" sz="2200" b="0" i="0" dirty="0">
              <a:effectLst/>
              <a:latin typeface="Avenir Next LT Pro" panose="020B0504020202020204" pitchFamily="34" charset="0"/>
            </a:endParaRPr>
          </a:p>
          <a:p>
            <a:pPr>
              <a:spcAft>
                <a:spcPts val="600"/>
              </a:spcAft>
            </a:pPr>
            <a:r>
              <a:rPr lang="en-US" sz="2200" b="0" i="0" dirty="0">
                <a:effectLst/>
                <a:latin typeface="Avenir Next LT Pro" panose="020B0504020202020204" pitchFamily="34" charset="0"/>
              </a:rPr>
              <a:t>From Indiana </a:t>
            </a:r>
            <a:br>
              <a:rPr lang="en-US" sz="2200" b="0" i="0" dirty="0">
                <a:effectLst/>
                <a:latin typeface="Avenir Next LT Pro" panose="020B0504020202020204" pitchFamily="34" charset="0"/>
              </a:rPr>
            </a:br>
            <a:r>
              <a:rPr lang="en-US" sz="2200" dirty="0">
                <a:latin typeface="Avenir Next LT Pro" panose="020B0504020202020204" pitchFamily="34" charset="0"/>
              </a:rPr>
              <a:t>….</a:t>
            </a:r>
            <a:r>
              <a:rPr lang="en-US" sz="2200" b="0" i="0" dirty="0">
                <a:effectLst/>
                <a:latin typeface="Avenir Next LT Pro" panose="020B0504020202020204" pitchFamily="34" charset="0"/>
              </a:rPr>
              <a:t>Just a small-town girl….living that underwater life</a:t>
            </a:r>
          </a:p>
          <a:p>
            <a:r>
              <a:rPr lang="en-US" sz="2200" b="0" i="0" dirty="0">
                <a:effectLst/>
                <a:latin typeface="Avenir Next LT Pro" panose="020B0504020202020204" pitchFamily="34" charset="0"/>
              </a:rPr>
              <a:t>Two cats: Sif and Tagg</a:t>
            </a:r>
          </a:p>
        </p:txBody>
      </p:sp>
      <p:pic>
        <p:nvPicPr>
          <p:cNvPr id="6" name="Picture 5">
            <a:extLst>
              <a:ext uri="{FF2B5EF4-FFF2-40B4-BE49-F238E27FC236}">
                <a16:creationId xmlns:a16="http://schemas.microsoft.com/office/drawing/2014/main" id="{FA91C0D3-D574-DE57-FA48-1924FDC55720}"/>
              </a:ext>
            </a:extLst>
          </p:cNvPr>
          <p:cNvPicPr>
            <a:picLocks noChangeAspect="1"/>
          </p:cNvPicPr>
          <p:nvPr/>
        </p:nvPicPr>
        <p:blipFill rotWithShape="1">
          <a:blip r:embed="rId3"/>
          <a:srcRect r="-4" b="3378"/>
          <a:stretch/>
        </p:blipFill>
        <p:spPr>
          <a:xfrm>
            <a:off x="6587120" y="484632"/>
            <a:ext cx="2725903" cy="3511644"/>
          </a:xfrm>
          <a:prstGeom prst="rect">
            <a:avLst/>
          </a:prstGeom>
        </p:spPr>
      </p:pic>
      <p:pic>
        <p:nvPicPr>
          <p:cNvPr id="7" name="Picture 6" descr="A group of people in scuba gear in the water&#10;&#10;Description automatically generated with low confidence">
            <a:extLst>
              <a:ext uri="{FF2B5EF4-FFF2-40B4-BE49-F238E27FC236}">
                <a16:creationId xmlns:a16="http://schemas.microsoft.com/office/drawing/2014/main" id="{D774ABF9-7802-6FEE-810A-461CEF833C87}"/>
              </a:ext>
            </a:extLst>
          </p:cNvPr>
          <p:cNvPicPr>
            <a:picLocks noChangeAspect="1"/>
          </p:cNvPicPr>
          <p:nvPr/>
        </p:nvPicPr>
        <p:blipFill>
          <a:blip r:embed="rId4" cstate="print">
            <a:extLst>
              <a:ext uri="{28A0092B-C50C-407E-A947-70E740481C1C}">
                <a14:useLocalDpi xmlns:a14="http://schemas.microsoft.com/office/drawing/2010/main" val="0"/>
              </a:ext>
            </a:extLst>
          </a:blip>
          <a:srcRect l="2819" r="14058" b="6"/>
          <a:stretch/>
        </p:blipFill>
        <p:spPr>
          <a:xfrm>
            <a:off x="9465700" y="484632"/>
            <a:ext cx="2241661" cy="2022476"/>
          </a:xfrm>
          <a:prstGeom prst="rect">
            <a:avLst/>
          </a:prstGeom>
        </p:spPr>
      </p:pic>
      <p:pic>
        <p:nvPicPr>
          <p:cNvPr id="5" name="Picture 4" descr="A cat lying on a blanket&#10;&#10;Description automatically generated">
            <a:extLst>
              <a:ext uri="{FF2B5EF4-FFF2-40B4-BE49-F238E27FC236}">
                <a16:creationId xmlns:a16="http://schemas.microsoft.com/office/drawing/2014/main" id="{EA4DC4BB-F070-4C5E-590B-D15A56CDC35F}"/>
              </a:ext>
            </a:extLst>
          </p:cNvPr>
          <p:cNvPicPr>
            <a:picLocks noChangeAspect="1"/>
          </p:cNvPicPr>
          <p:nvPr/>
        </p:nvPicPr>
        <p:blipFill rotWithShape="1">
          <a:blip r:embed="rId5">
            <a:extLst>
              <a:ext uri="{28A0092B-C50C-407E-A947-70E740481C1C}">
                <a14:useLocalDpi xmlns:a14="http://schemas.microsoft.com/office/drawing/2010/main" val="0"/>
              </a:ext>
            </a:extLst>
          </a:blip>
          <a:srcRect l="15916" r="23919" b="-1"/>
          <a:stretch/>
        </p:blipFill>
        <p:spPr>
          <a:xfrm>
            <a:off x="6586819" y="4164379"/>
            <a:ext cx="2726204" cy="2208989"/>
          </a:xfrm>
          <a:prstGeom prst="rect">
            <a:avLst/>
          </a:prstGeom>
        </p:spPr>
      </p:pic>
      <p:pic>
        <p:nvPicPr>
          <p:cNvPr id="9" name="Content Placeholder 7" descr="A cat lying on its back&#10;&#10;Description automatically generated">
            <a:extLst>
              <a:ext uri="{FF2B5EF4-FFF2-40B4-BE49-F238E27FC236}">
                <a16:creationId xmlns:a16="http://schemas.microsoft.com/office/drawing/2014/main" id="{749C338F-8BF4-276F-DE40-16D5E86F4BBA}"/>
              </a:ext>
            </a:extLst>
          </p:cNvPr>
          <p:cNvPicPr>
            <a:picLocks noChangeAspect="1"/>
          </p:cNvPicPr>
          <p:nvPr/>
        </p:nvPicPr>
        <p:blipFill rotWithShape="1">
          <a:blip r:embed="rId6">
            <a:extLst>
              <a:ext uri="{28A0092B-C50C-407E-A947-70E740481C1C}">
                <a14:useLocalDpi xmlns:a14="http://schemas.microsoft.com/office/drawing/2010/main" val="0"/>
              </a:ext>
            </a:extLst>
          </a:blip>
          <a:srcRect l="14673" r="4929" b="1"/>
          <a:stretch/>
        </p:blipFill>
        <p:spPr>
          <a:xfrm>
            <a:off x="9465700" y="2661434"/>
            <a:ext cx="2241661" cy="3717575"/>
          </a:xfrm>
          <a:prstGeom prst="rect">
            <a:avLst/>
          </a:prstGeom>
        </p:spPr>
      </p:pic>
    </p:spTree>
    <p:extLst>
      <p:ext uri="{BB962C8B-B14F-4D97-AF65-F5344CB8AC3E}">
        <p14:creationId xmlns:p14="http://schemas.microsoft.com/office/powerpoint/2010/main" val="22778005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31DD9-1BD4-F063-0BAF-72774CF48137}"/>
              </a:ext>
            </a:extLst>
          </p:cNvPr>
          <p:cNvSpPr>
            <a:spLocks noGrp="1"/>
          </p:cNvSpPr>
          <p:nvPr>
            <p:ph type="title"/>
          </p:nvPr>
        </p:nvSpPr>
        <p:spPr>
          <a:xfrm>
            <a:off x="663388" y="335127"/>
            <a:ext cx="5278697" cy="1243584"/>
          </a:xfrm>
        </p:spPr>
        <p:txBody>
          <a:bodyPr>
            <a:normAutofit/>
          </a:bodyPr>
          <a:lstStyle/>
          <a:p>
            <a:r>
              <a:rPr lang="en-US" sz="3400" dirty="0">
                <a:solidFill>
                  <a:schemeClr val="tx2"/>
                </a:solidFill>
                <a:latin typeface="Avenir Next LT Pro" panose="020B0504020202020204" pitchFamily="34" charset="0"/>
              </a:rPr>
              <a:t>How did I get here?</a:t>
            </a:r>
          </a:p>
        </p:txBody>
      </p:sp>
      <p:sp>
        <p:nvSpPr>
          <p:cNvPr id="3" name="Content Placeholder 2">
            <a:extLst>
              <a:ext uri="{FF2B5EF4-FFF2-40B4-BE49-F238E27FC236}">
                <a16:creationId xmlns:a16="http://schemas.microsoft.com/office/drawing/2014/main" id="{2DE9AFE6-D0EC-9FEF-27BB-21A3EDE1EE4A}"/>
              </a:ext>
            </a:extLst>
          </p:cNvPr>
          <p:cNvSpPr>
            <a:spLocks noGrp="1"/>
          </p:cNvSpPr>
          <p:nvPr>
            <p:ph idx="1"/>
          </p:nvPr>
        </p:nvSpPr>
        <p:spPr>
          <a:xfrm>
            <a:off x="422910" y="1448027"/>
            <a:ext cx="5937786" cy="5074846"/>
          </a:xfrm>
        </p:spPr>
        <p:txBody>
          <a:bodyPr>
            <a:normAutofit fontScale="85000" lnSpcReduction="20000"/>
          </a:bodyPr>
          <a:lstStyle/>
          <a:p>
            <a:r>
              <a:rPr lang="en-US" sz="2000" dirty="0">
                <a:latin typeface="Avenir Book" panose="02000503020000020003" pitchFamily="2" charset="0"/>
              </a:rPr>
              <a:t>2008-2012- Undergrad, Indiana University</a:t>
            </a:r>
          </a:p>
          <a:p>
            <a:pPr lvl="1"/>
            <a:r>
              <a:rPr lang="en-US" sz="1600" dirty="0">
                <a:latin typeface="Avenir Book" panose="02000503020000020003" pitchFamily="2" charset="0"/>
              </a:rPr>
              <a:t>Anthropology</a:t>
            </a:r>
          </a:p>
          <a:p>
            <a:pPr lvl="1"/>
            <a:r>
              <a:rPr lang="en-US" sz="1600" dirty="0">
                <a:latin typeface="Avenir Book" panose="02000503020000020003" pitchFamily="2" charset="0"/>
              </a:rPr>
              <a:t>Classics</a:t>
            </a:r>
          </a:p>
          <a:p>
            <a:pPr lvl="1"/>
            <a:r>
              <a:rPr lang="en-US" sz="1600" dirty="0">
                <a:latin typeface="Avenir Book" panose="02000503020000020003" pitchFamily="2" charset="0"/>
              </a:rPr>
              <a:t>Underwater Resource Management</a:t>
            </a:r>
          </a:p>
          <a:p>
            <a:r>
              <a:rPr lang="en-US" sz="2000" dirty="0">
                <a:latin typeface="Avenir Book" panose="02000503020000020003" pitchFamily="2" charset="0"/>
              </a:rPr>
              <a:t>2013-2014 – Masters, University of Southampton</a:t>
            </a:r>
          </a:p>
          <a:p>
            <a:pPr lvl="1"/>
            <a:r>
              <a:rPr lang="en-US" sz="1600" dirty="0">
                <a:latin typeface="Avenir Book" panose="02000503020000020003" pitchFamily="2" charset="0"/>
              </a:rPr>
              <a:t>Maritime Archaeology</a:t>
            </a:r>
          </a:p>
          <a:p>
            <a:r>
              <a:rPr lang="en-US" sz="2000" dirty="0">
                <a:latin typeface="Avenir Book" panose="02000503020000020003" pitchFamily="2" charset="0"/>
              </a:rPr>
              <a:t>2014-2019 – Cultural Resource Management</a:t>
            </a:r>
          </a:p>
          <a:p>
            <a:pPr lvl="1"/>
            <a:r>
              <a:rPr lang="en-US" sz="1600" dirty="0">
                <a:latin typeface="Avenir Book" panose="02000503020000020003" pitchFamily="2" charset="0"/>
              </a:rPr>
              <a:t>On Land and Underwater</a:t>
            </a:r>
          </a:p>
          <a:p>
            <a:r>
              <a:rPr lang="en-US" sz="2000" dirty="0">
                <a:latin typeface="Avenir Book" panose="02000503020000020003" pitchFamily="2" charset="0"/>
              </a:rPr>
              <a:t>2019 – Started PhD at UCSD </a:t>
            </a:r>
          </a:p>
          <a:p>
            <a:pPr lvl="1"/>
            <a:r>
              <a:rPr lang="en-US" sz="1600" dirty="0">
                <a:latin typeface="Avenir Book" panose="02000503020000020003" pitchFamily="2" charset="0"/>
              </a:rPr>
              <a:t>COVID Lockdown was……interesting</a:t>
            </a:r>
          </a:p>
          <a:p>
            <a:r>
              <a:rPr lang="en-US" sz="2000" dirty="0">
                <a:latin typeface="Avenir Book" panose="02000503020000020003" pitchFamily="2" charset="0"/>
              </a:rPr>
              <a:t>Current Research Project: Archaeology of the Human/Faunal Access Project</a:t>
            </a:r>
          </a:p>
          <a:p>
            <a:pPr lvl="1"/>
            <a:r>
              <a:rPr lang="en-US" sz="1600" dirty="0">
                <a:latin typeface="Avenir Book" panose="02000503020000020003" pitchFamily="2" charset="0"/>
              </a:rPr>
              <a:t>The </a:t>
            </a:r>
            <a:r>
              <a:rPr lang="en-US" sz="1600" dirty="0" err="1">
                <a:latin typeface="Avenir Book" panose="02000503020000020003" pitchFamily="2" charset="0"/>
              </a:rPr>
              <a:t>paleolandscape</a:t>
            </a:r>
            <a:r>
              <a:rPr lang="en-US" sz="1600" dirty="0">
                <a:latin typeface="Avenir Book" panose="02000503020000020003" pitchFamily="2" charset="0"/>
              </a:rPr>
              <a:t> of the submerged cave systems in </a:t>
            </a:r>
            <a:r>
              <a:rPr lang="en-US" sz="1600" dirty="0" err="1">
                <a:latin typeface="Avenir Book" panose="02000503020000020003" pitchFamily="2" charset="0"/>
              </a:rPr>
              <a:t>Quintana</a:t>
            </a:r>
            <a:r>
              <a:rPr lang="en-US" sz="1600" dirty="0">
                <a:latin typeface="Avenir Book" panose="02000503020000020003" pitchFamily="2" charset="0"/>
              </a:rPr>
              <a:t> Roo, Mexico. </a:t>
            </a:r>
          </a:p>
          <a:p>
            <a:r>
              <a:rPr lang="en-US" sz="2000" dirty="0">
                <a:latin typeface="Avenir Book" panose="02000503020000020003" pitchFamily="2" charset="0"/>
              </a:rPr>
              <a:t>Research interests: Lets be honest, basically anything underwater… </a:t>
            </a:r>
            <a:r>
              <a:rPr lang="en-US" sz="2000" dirty="0">
                <a:latin typeface="Avenir Book" panose="02000503020000020003" pitchFamily="2" charset="0"/>
                <a:sym typeface="Wingdings" panose="05000000000000000000" pitchFamily="2" charset="2"/>
              </a:rPr>
              <a:t></a:t>
            </a:r>
            <a:endParaRPr lang="en-US" sz="2000" dirty="0">
              <a:latin typeface="Avenir Book" panose="02000503020000020003" pitchFamily="2" charset="0"/>
            </a:endParaRPr>
          </a:p>
        </p:txBody>
      </p:sp>
      <p:pic>
        <p:nvPicPr>
          <p:cNvPr id="4" name="Picture 3" descr="A person wearing a scuba diving suit&#10;&#10;Description automatically generated">
            <a:extLst>
              <a:ext uri="{FF2B5EF4-FFF2-40B4-BE49-F238E27FC236}">
                <a16:creationId xmlns:a16="http://schemas.microsoft.com/office/drawing/2014/main" id="{DC9DBCC6-9395-FC1A-83B1-DD24A19FC61F}"/>
              </a:ext>
            </a:extLst>
          </p:cNvPr>
          <p:cNvPicPr>
            <a:picLocks noChangeAspect="1"/>
          </p:cNvPicPr>
          <p:nvPr/>
        </p:nvPicPr>
        <p:blipFill rotWithShape="1">
          <a:blip r:embed="rId2">
            <a:extLst>
              <a:ext uri="{28A0092B-C50C-407E-A947-70E740481C1C}">
                <a14:useLocalDpi xmlns:a14="http://schemas.microsoft.com/office/drawing/2010/main" val="0"/>
              </a:ext>
            </a:extLst>
          </a:blip>
          <a:srcRect t="-1" r="8549" b="-4"/>
          <a:stretch/>
        </p:blipFill>
        <p:spPr>
          <a:xfrm rot="5400000">
            <a:off x="6861877" y="2366346"/>
            <a:ext cx="2049561" cy="1680949"/>
          </a:xfrm>
          <a:prstGeom prst="rect">
            <a:avLst/>
          </a:prstGeom>
        </p:spPr>
      </p:pic>
      <p:pic>
        <p:nvPicPr>
          <p:cNvPr id="6" name="Picture 5" descr="A picture containing person, outdoor, yellow&#10;&#10;Description automatically generated">
            <a:extLst>
              <a:ext uri="{FF2B5EF4-FFF2-40B4-BE49-F238E27FC236}">
                <a16:creationId xmlns:a16="http://schemas.microsoft.com/office/drawing/2014/main" id="{CD4AA5F4-3219-035C-8940-E94A2383FE0A}"/>
              </a:ext>
            </a:extLst>
          </p:cNvPr>
          <p:cNvPicPr>
            <a:picLocks noChangeAspect="1"/>
          </p:cNvPicPr>
          <p:nvPr/>
        </p:nvPicPr>
        <p:blipFill>
          <a:blip r:embed="rId3">
            <a:extLst>
              <a:ext uri="{28A0092B-C50C-407E-A947-70E740481C1C}">
                <a14:useLocalDpi xmlns:a14="http://schemas.microsoft.com/office/drawing/2010/main" val="0"/>
              </a:ext>
            </a:extLst>
          </a:blip>
          <a:srcRect l="5358" t="16054" r="18235" b="20279"/>
          <a:stretch/>
        </p:blipFill>
        <p:spPr>
          <a:xfrm>
            <a:off x="8735515" y="2714003"/>
            <a:ext cx="1760561" cy="1956006"/>
          </a:xfrm>
          <a:prstGeom prst="rect">
            <a:avLst/>
          </a:prstGeom>
        </p:spPr>
      </p:pic>
      <p:pic>
        <p:nvPicPr>
          <p:cNvPr id="10" name="Picture 9" descr="A person standing in a cave&#10;&#10;Description automatically generated">
            <a:extLst>
              <a:ext uri="{FF2B5EF4-FFF2-40B4-BE49-F238E27FC236}">
                <a16:creationId xmlns:a16="http://schemas.microsoft.com/office/drawing/2014/main" id="{C18011B7-7113-1AE0-FB4B-1D7970E19D31}"/>
              </a:ext>
            </a:extLst>
          </p:cNvPr>
          <p:cNvPicPr>
            <a:picLocks noChangeAspect="1"/>
          </p:cNvPicPr>
          <p:nvPr/>
        </p:nvPicPr>
        <p:blipFill>
          <a:blip r:embed="rId4">
            <a:extLst>
              <a:ext uri="{28A0092B-C50C-407E-A947-70E740481C1C}">
                <a14:useLocalDpi xmlns:a14="http://schemas.microsoft.com/office/drawing/2010/main" val="0"/>
              </a:ext>
            </a:extLst>
          </a:blip>
          <a:srcRect l="14080" t="18309" r="20846" b="13334"/>
          <a:stretch/>
        </p:blipFill>
        <p:spPr>
          <a:xfrm>
            <a:off x="8735515" y="4670009"/>
            <a:ext cx="2266712" cy="1785815"/>
          </a:xfrm>
          <a:prstGeom prst="rect">
            <a:avLst/>
          </a:prstGeom>
        </p:spPr>
      </p:pic>
      <p:pic>
        <p:nvPicPr>
          <p:cNvPr id="11" name="Picture 10" descr="A group of men posing for a photo on a boat&#10;&#10;Description automatically generated with medium confidence">
            <a:extLst>
              <a:ext uri="{FF2B5EF4-FFF2-40B4-BE49-F238E27FC236}">
                <a16:creationId xmlns:a16="http://schemas.microsoft.com/office/drawing/2014/main" id="{22602E94-8500-030A-C52F-25870C9AF348}"/>
              </a:ext>
            </a:extLst>
          </p:cNvPr>
          <p:cNvPicPr>
            <a:picLocks noChangeAspect="1"/>
          </p:cNvPicPr>
          <p:nvPr/>
        </p:nvPicPr>
        <p:blipFill>
          <a:blip r:embed="rId5" cstate="print">
            <a:extLst>
              <a:ext uri="{28A0092B-C50C-407E-A947-70E740481C1C}">
                <a14:useLocalDpi xmlns:a14="http://schemas.microsoft.com/office/drawing/2010/main" val="0"/>
              </a:ext>
            </a:extLst>
          </a:blip>
          <a:srcRect l="3451" r="7814" b="4"/>
          <a:stretch/>
        </p:blipFill>
        <p:spPr>
          <a:xfrm>
            <a:off x="6525294" y="321101"/>
            <a:ext cx="2201838" cy="1860939"/>
          </a:xfrm>
          <a:prstGeom prst="rect">
            <a:avLst/>
          </a:prstGeom>
        </p:spPr>
      </p:pic>
      <p:pic>
        <p:nvPicPr>
          <p:cNvPr id="12" name="Content Placeholder 8" descr="A picture containing nature, cave, stone&#10;&#10;Description automatically generated">
            <a:extLst>
              <a:ext uri="{FF2B5EF4-FFF2-40B4-BE49-F238E27FC236}">
                <a16:creationId xmlns:a16="http://schemas.microsoft.com/office/drawing/2014/main" id="{14B7378F-384F-48B7-8990-21F1800D0394}"/>
              </a:ext>
            </a:extLst>
          </p:cNvPr>
          <p:cNvPicPr>
            <a:picLocks noChangeAspect="1"/>
          </p:cNvPicPr>
          <p:nvPr/>
        </p:nvPicPr>
        <p:blipFill rotWithShape="1">
          <a:blip r:embed="rId6">
            <a:extLst>
              <a:ext uri="{28A0092B-C50C-407E-A947-70E740481C1C}">
                <a14:useLocalDpi xmlns:a14="http://schemas.microsoft.com/office/drawing/2010/main" val="0"/>
              </a:ext>
            </a:extLst>
          </a:blip>
          <a:srcRect l="16375" r="7768"/>
          <a:stretch/>
        </p:blipFill>
        <p:spPr>
          <a:xfrm>
            <a:off x="8735515" y="664442"/>
            <a:ext cx="2072992" cy="2049561"/>
          </a:xfrm>
          <a:prstGeom prst="rect">
            <a:avLst/>
          </a:prstGeom>
        </p:spPr>
      </p:pic>
      <p:pic>
        <p:nvPicPr>
          <p:cNvPr id="13" name="Picture 12" descr="A scuba diver in the water&#10;&#10;Description automatically generated">
            <a:extLst>
              <a:ext uri="{FF2B5EF4-FFF2-40B4-BE49-F238E27FC236}">
                <a16:creationId xmlns:a16="http://schemas.microsoft.com/office/drawing/2014/main" id="{69172279-EEFE-08AF-2C1D-24E3A8243AD8}"/>
              </a:ext>
            </a:extLst>
          </p:cNvPr>
          <p:cNvPicPr>
            <a:picLocks noChangeAspect="1"/>
          </p:cNvPicPr>
          <p:nvPr/>
        </p:nvPicPr>
        <p:blipFill rotWithShape="1">
          <a:blip r:embed="rId7">
            <a:extLst>
              <a:ext uri="{28A0092B-C50C-407E-A947-70E740481C1C}">
                <a14:useLocalDpi xmlns:a14="http://schemas.microsoft.com/office/drawing/2010/main" val="0"/>
              </a:ext>
            </a:extLst>
          </a:blip>
          <a:srcRect l="14820" r="10378"/>
          <a:stretch/>
        </p:blipFill>
        <p:spPr>
          <a:xfrm>
            <a:off x="6360696" y="4231601"/>
            <a:ext cx="2374819" cy="1785816"/>
          </a:xfrm>
          <a:prstGeom prst="rect">
            <a:avLst/>
          </a:prstGeom>
        </p:spPr>
      </p:pic>
    </p:spTree>
    <p:extLst>
      <p:ext uri="{BB962C8B-B14F-4D97-AF65-F5344CB8AC3E}">
        <p14:creationId xmlns:p14="http://schemas.microsoft.com/office/powerpoint/2010/main" val="9266418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0034E89-1952-5288-08A0-70A4A73BE39E}"/>
              </a:ext>
            </a:extLst>
          </p:cNvPr>
          <p:cNvSpPr>
            <a:spLocks noGrp="1"/>
          </p:cNvSpPr>
          <p:nvPr>
            <p:ph type="ctrTitle"/>
          </p:nvPr>
        </p:nvSpPr>
        <p:spPr>
          <a:xfrm>
            <a:off x="2931458" y="0"/>
            <a:ext cx="7818249" cy="1806056"/>
          </a:xfrm>
          <a:noFill/>
        </p:spPr>
        <p:txBody>
          <a:bodyPr anchor="ctr"/>
          <a:lstStyle/>
          <a:p>
            <a:r>
              <a:rPr lang="en-US" dirty="0"/>
              <a:t>Getting to Know you!</a:t>
            </a:r>
          </a:p>
        </p:txBody>
      </p:sp>
      <p:sp>
        <p:nvSpPr>
          <p:cNvPr id="7" name="Content Placeholder 2">
            <a:extLst>
              <a:ext uri="{FF2B5EF4-FFF2-40B4-BE49-F238E27FC236}">
                <a16:creationId xmlns:a16="http://schemas.microsoft.com/office/drawing/2014/main" id="{D0FC278D-DD3B-7C4C-E19E-16C22114FD25}"/>
              </a:ext>
            </a:extLst>
          </p:cNvPr>
          <p:cNvSpPr txBox="1">
            <a:spLocks/>
          </p:cNvSpPr>
          <p:nvPr/>
        </p:nvSpPr>
        <p:spPr>
          <a:xfrm>
            <a:off x="1174377" y="1523999"/>
            <a:ext cx="6817082" cy="2446737"/>
          </a:xfrm>
          <a:prstGeom prst="rect">
            <a:avLst/>
          </a:prstGeom>
        </p:spPr>
        <p:txBody>
          <a:bodyPr anchor="ctr">
            <a:normAutofit fontScale="85000" lnSpcReduction="20000"/>
          </a:bodyPr>
          <a:lst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a:lstStyle>
          <a:p>
            <a:r>
              <a:rPr lang="en-US" dirty="0">
                <a:latin typeface="Avenir Next LT Pro" panose="020B0504020202020204" pitchFamily="34" charset="0"/>
              </a:rPr>
              <a:t>To answer questions in </a:t>
            </a:r>
            <a:r>
              <a:rPr lang="en-US" dirty="0" err="1">
                <a:latin typeface="Avenir Next LT Pro" panose="020B0504020202020204" pitchFamily="34" charset="0"/>
              </a:rPr>
              <a:t>mentimeter</a:t>
            </a:r>
            <a:r>
              <a:rPr lang="en-US" dirty="0">
                <a:latin typeface="Avenir Next LT Pro" panose="020B0504020202020204" pitchFamily="34" charset="0"/>
              </a:rPr>
              <a:t>, go to </a:t>
            </a:r>
            <a:r>
              <a:rPr lang="en-US" b="1" dirty="0">
                <a:latin typeface="Avenir Next LT Pro" panose="020B0504020202020204" pitchFamily="34" charset="0"/>
              </a:rPr>
              <a:t>menti.com </a:t>
            </a:r>
            <a:r>
              <a:rPr lang="en-US" dirty="0">
                <a:latin typeface="Avenir Next LT Pro" panose="020B0504020202020204" pitchFamily="34" charset="0"/>
              </a:rPr>
              <a:t>and enter code:</a:t>
            </a:r>
          </a:p>
          <a:p>
            <a:r>
              <a:rPr lang="en-US" dirty="0">
                <a:latin typeface="Avenir Next LT Pro" panose="020B0504020202020204" pitchFamily="34" charset="0"/>
              </a:rPr>
              <a:t>Today’s code: </a:t>
            </a:r>
            <a:r>
              <a:rPr lang="en-US" b="1" dirty="0">
                <a:latin typeface="Avenir Next LT Pro" panose="020B0504020202020204" pitchFamily="34" charset="0"/>
              </a:rPr>
              <a:t>9424 4166</a:t>
            </a:r>
          </a:p>
          <a:p>
            <a:r>
              <a:rPr lang="en-US" dirty="0">
                <a:latin typeface="Avenir Next LT Pro" panose="020B0504020202020204" pitchFamily="34" charset="0"/>
              </a:rPr>
              <a:t>Today’s Questions: </a:t>
            </a:r>
          </a:p>
          <a:p>
            <a:pPr marL="457200" indent="-457200">
              <a:buFont typeface="+mj-lt"/>
              <a:buAutoNum type="arabicPeriod"/>
            </a:pPr>
            <a:r>
              <a:rPr lang="en-US" dirty="0">
                <a:latin typeface="Avenir Next LT Pro" panose="020B0504020202020204" pitchFamily="34" charset="0"/>
              </a:rPr>
              <a:t>What is your major? </a:t>
            </a:r>
          </a:p>
          <a:p>
            <a:pPr marL="457200" indent="-457200">
              <a:buFont typeface="+mj-lt"/>
              <a:buAutoNum type="arabicPeriod"/>
            </a:pPr>
            <a:r>
              <a:rPr lang="en-US" dirty="0">
                <a:latin typeface="Avenir Next LT Pro" panose="020B0504020202020204" pitchFamily="34" charset="0"/>
              </a:rPr>
              <a:t>What do you expect to learn in this class?</a:t>
            </a:r>
          </a:p>
        </p:txBody>
      </p:sp>
      <p:pic>
        <p:nvPicPr>
          <p:cNvPr id="9" name="Picture 8" descr="A qr code on a white background&#10;&#10;Description automatically generated">
            <a:extLst>
              <a:ext uri="{FF2B5EF4-FFF2-40B4-BE49-F238E27FC236}">
                <a16:creationId xmlns:a16="http://schemas.microsoft.com/office/drawing/2014/main" id="{FC92986D-D1D9-1835-644B-89F9AE83EA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37428" y="1523999"/>
            <a:ext cx="2480195" cy="2480195"/>
          </a:xfrm>
          <a:prstGeom prst="rect">
            <a:avLst/>
          </a:prstGeom>
        </p:spPr>
      </p:pic>
    </p:spTree>
    <p:extLst>
      <p:ext uri="{BB962C8B-B14F-4D97-AF65-F5344CB8AC3E}">
        <p14:creationId xmlns:p14="http://schemas.microsoft.com/office/powerpoint/2010/main" val="30580855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4ABE40-AA00-F366-A36A-B3F1AADBF025}"/>
              </a:ext>
            </a:extLst>
          </p:cNvPr>
          <p:cNvSpPr>
            <a:spLocks noGrp="1"/>
          </p:cNvSpPr>
          <p:nvPr>
            <p:ph type="ctrTitle"/>
          </p:nvPr>
        </p:nvSpPr>
        <p:spPr>
          <a:xfrm>
            <a:off x="726141" y="2091795"/>
            <a:ext cx="10739718" cy="2262032"/>
          </a:xfrm>
        </p:spPr>
        <p:txBody>
          <a:bodyPr vert="horz" lIns="91440" tIns="45720" rIns="91440" bIns="45720" rtlCol="0" anchor="b">
            <a:normAutofit/>
          </a:bodyPr>
          <a:lstStyle/>
          <a:p>
            <a:r>
              <a:rPr lang="en-US" sz="4400" dirty="0"/>
              <a:t>What comes to mind when you hear the term </a:t>
            </a:r>
            <a:br>
              <a:rPr lang="en-US" sz="4400" dirty="0"/>
            </a:br>
            <a:r>
              <a:rPr lang="en-US" sz="4400" dirty="0"/>
              <a:t>Maritime Archaeology?</a:t>
            </a:r>
          </a:p>
        </p:txBody>
      </p:sp>
    </p:spTree>
    <p:extLst>
      <p:ext uri="{BB962C8B-B14F-4D97-AF65-F5344CB8AC3E}">
        <p14:creationId xmlns:p14="http://schemas.microsoft.com/office/powerpoint/2010/main" val="40612329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48E7BA-BD5F-0FCE-3ED4-C069C769876B}"/>
              </a:ext>
            </a:extLst>
          </p:cNvPr>
          <p:cNvSpPr>
            <a:spLocks noGrp="1"/>
          </p:cNvSpPr>
          <p:nvPr>
            <p:ph type="title"/>
          </p:nvPr>
        </p:nvSpPr>
        <p:spPr>
          <a:xfrm>
            <a:off x="1509119" y="197224"/>
            <a:ext cx="7323472" cy="860971"/>
          </a:xfrm>
        </p:spPr>
        <p:txBody>
          <a:bodyPr/>
          <a:lstStyle/>
          <a:p>
            <a:r>
              <a:rPr lang="en-US" dirty="0"/>
              <a:t>Course Expectations </a:t>
            </a:r>
          </a:p>
        </p:txBody>
      </p:sp>
      <p:sp>
        <p:nvSpPr>
          <p:cNvPr id="3" name="Content Placeholder 2">
            <a:extLst>
              <a:ext uri="{FF2B5EF4-FFF2-40B4-BE49-F238E27FC236}">
                <a16:creationId xmlns:a16="http://schemas.microsoft.com/office/drawing/2014/main" id="{D8D5C926-FA61-1759-2487-2C8A85D5AE25}"/>
              </a:ext>
            </a:extLst>
          </p:cNvPr>
          <p:cNvSpPr>
            <a:spLocks noGrp="1"/>
          </p:cNvSpPr>
          <p:nvPr>
            <p:ph idx="1"/>
          </p:nvPr>
        </p:nvSpPr>
        <p:spPr>
          <a:xfrm>
            <a:off x="1069847" y="1058195"/>
            <a:ext cx="9885024" cy="5602581"/>
          </a:xfrm>
        </p:spPr>
        <p:txBody>
          <a:bodyPr>
            <a:normAutofit fontScale="85000" lnSpcReduction="10000"/>
          </a:bodyPr>
          <a:lstStyle/>
          <a:p>
            <a:r>
              <a:rPr lang="en-US" sz="2400" dirty="0"/>
              <a:t>Learning Goals:</a:t>
            </a:r>
          </a:p>
          <a:p>
            <a:pPr marL="285750" indent="-285750">
              <a:buFont typeface="Arial" panose="020B0604020202020204" pitchFamily="34" charset="0"/>
              <a:buChar char="•"/>
            </a:pPr>
            <a:r>
              <a:rPr lang="en-US" dirty="0"/>
              <a:t>The differences and similarities of terrestrial, marine, underwater, maritime, and nautical archaeology.</a:t>
            </a:r>
          </a:p>
          <a:p>
            <a:pPr marL="285750" indent="-285750">
              <a:buFont typeface="Arial" panose="020B0604020202020204" pitchFamily="34" charset="0"/>
              <a:buChar char="•"/>
            </a:pPr>
            <a:r>
              <a:rPr lang="en-US" dirty="0"/>
              <a:t>Submerged site formation processes.</a:t>
            </a:r>
          </a:p>
          <a:p>
            <a:pPr marL="285750" indent="-285750">
              <a:buFont typeface="Arial" panose="020B0604020202020204" pitchFamily="34" charset="0"/>
              <a:buChar char="•"/>
            </a:pPr>
            <a:r>
              <a:rPr lang="en-US" dirty="0"/>
              <a:t>How marine/aquatic/coastal settings affect the archaeological record.</a:t>
            </a:r>
          </a:p>
          <a:p>
            <a:pPr marL="285750" indent="-285750">
              <a:buFont typeface="Arial" panose="020B0604020202020204" pitchFamily="34" charset="0"/>
              <a:buChar char="•"/>
            </a:pPr>
            <a:r>
              <a:rPr lang="en-US" dirty="0"/>
              <a:t>How ‘maritime culture’ affects marine and coastal patterns of material culture.</a:t>
            </a:r>
          </a:p>
          <a:p>
            <a:pPr marL="285750" indent="-285750">
              <a:buFont typeface="Arial" panose="020B0604020202020204" pitchFamily="34" charset="0"/>
              <a:buChar char="•"/>
            </a:pPr>
            <a:r>
              <a:rPr lang="en-US" dirty="0"/>
              <a:t>Basic research techniques and methods used in underwater archaeology.</a:t>
            </a:r>
          </a:p>
          <a:p>
            <a:pPr marL="285750" indent="-285750">
              <a:buFont typeface="Arial" panose="020B0604020202020204" pitchFamily="34" charset="0"/>
              <a:buChar char="•"/>
            </a:pPr>
            <a:r>
              <a:rPr lang="en-US" dirty="0"/>
              <a:t>Cognitive mapping practices and its application in search, survey and documentation of a hypothetical archaeological context.</a:t>
            </a:r>
          </a:p>
          <a:p>
            <a:pPr marL="285750" indent="-285750">
              <a:buFont typeface="Arial" panose="020B0604020202020204" pitchFamily="34" charset="0"/>
              <a:buChar char="•"/>
            </a:pPr>
            <a:r>
              <a:rPr lang="en-US" dirty="0"/>
              <a:t>How to apply ethical principles to real world archaeology case studies</a:t>
            </a:r>
          </a:p>
          <a:p>
            <a:pPr marL="285750" indent="-285750">
              <a:buFont typeface="Arial" panose="020B0604020202020204" pitchFamily="34" charset="0"/>
              <a:buChar char="•"/>
            </a:pPr>
            <a:r>
              <a:rPr lang="en-US" dirty="0"/>
              <a:t>How to compose an academic poster and share knowledge with the communities and the wider public.</a:t>
            </a:r>
          </a:p>
          <a:p>
            <a:pPr marL="285750" indent="-285750">
              <a:buFont typeface="Arial" panose="020B0604020202020204" pitchFamily="34" charset="0"/>
              <a:buChar char="•"/>
            </a:pPr>
            <a:r>
              <a:rPr lang="en-US" dirty="0"/>
              <a:t>The value and relevance of marine archaeology to modern society.</a:t>
            </a:r>
          </a:p>
          <a:p>
            <a:pPr marL="285750" indent="-285750">
              <a:buFont typeface="Arial" panose="020B0604020202020204" pitchFamily="34" charset="0"/>
              <a:buChar char="•"/>
            </a:pPr>
            <a:r>
              <a:rPr lang="en-US" dirty="0"/>
              <a:t>The importance of submerged and maritime cultural heritage across communities, industries, and research disciplines</a:t>
            </a:r>
          </a:p>
          <a:p>
            <a:endParaRPr lang="en-US" dirty="0"/>
          </a:p>
        </p:txBody>
      </p:sp>
    </p:spTree>
    <p:extLst>
      <p:ext uri="{BB962C8B-B14F-4D97-AF65-F5344CB8AC3E}">
        <p14:creationId xmlns:p14="http://schemas.microsoft.com/office/powerpoint/2010/main" val="31542970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A6DB15-AF08-5A39-5ED2-0D309CE0B574}"/>
              </a:ext>
            </a:extLst>
          </p:cNvPr>
          <p:cNvSpPr>
            <a:spLocks noGrp="1"/>
          </p:cNvSpPr>
          <p:nvPr>
            <p:ph type="title"/>
          </p:nvPr>
        </p:nvSpPr>
        <p:spPr>
          <a:xfrm>
            <a:off x="4965430" y="629268"/>
            <a:ext cx="6586491" cy="1286160"/>
          </a:xfrm>
        </p:spPr>
        <p:txBody>
          <a:bodyPr anchor="b">
            <a:normAutofit/>
          </a:bodyPr>
          <a:lstStyle/>
          <a:p>
            <a:r>
              <a:rPr lang="en-US" dirty="0"/>
              <a:t>Textbook</a:t>
            </a:r>
          </a:p>
        </p:txBody>
      </p:sp>
      <p:sp>
        <p:nvSpPr>
          <p:cNvPr id="3" name="Content Placeholder 2">
            <a:extLst>
              <a:ext uri="{FF2B5EF4-FFF2-40B4-BE49-F238E27FC236}">
                <a16:creationId xmlns:a16="http://schemas.microsoft.com/office/drawing/2014/main" id="{F2B3E89B-352F-F0B6-15A8-240D76023735}"/>
              </a:ext>
            </a:extLst>
          </p:cNvPr>
          <p:cNvSpPr>
            <a:spLocks noGrp="1"/>
          </p:cNvSpPr>
          <p:nvPr>
            <p:ph idx="1"/>
          </p:nvPr>
        </p:nvSpPr>
        <p:spPr>
          <a:xfrm>
            <a:off x="4965431" y="2438400"/>
            <a:ext cx="6586489" cy="3785419"/>
          </a:xfrm>
        </p:spPr>
        <p:txBody>
          <a:bodyPr>
            <a:normAutofit/>
          </a:bodyPr>
          <a:lstStyle/>
          <a:p>
            <a:r>
              <a:rPr lang="en-US" sz="2000" b="0" i="0" u="none" strike="noStrike" dirty="0">
                <a:effectLst/>
                <a:latin typeface="Avenir"/>
              </a:rPr>
              <a:t>Ford, B., Halligan, J.J. and </a:t>
            </a:r>
            <a:r>
              <a:rPr lang="en-US" sz="2000" b="0" i="0" u="none" strike="noStrike" dirty="0" err="1">
                <a:effectLst/>
                <a:latin typeface="Avenir"/>
              </a:rPr>
              <a:t>Catsambis</a:t>
            </a:r>
            <a:r>
              <a:rPr lang="en-US" sz="2000" b="0" i="0" u="none" strike="noStrike" dirty="0">
                <a:effectLst/>
                <a:latin typeface="Avenir"/>
              </a:rPr>
              <a:t>, A., 2020. </a:t>
            </a:r>
            <a:r>
              <a:rPr lang="en-US" sz="2000" b="0" i="1" u="none" strike="noStrike" dirty="0">
                <a:effectLst/>
                <a:latin typeface="Avenir"/>
              </a:rPr>
              <a:t>Our blue planet: An Introduction to maritime and underwater archaeology</a:t>
            </a:r>
            <a:r>
              <a:rPr lang="en-US" sz="2000" b="0" i="0" u="none" strike="noStrike" dirty="0">
                <a:effectLst/>
                <a:latin typeface="Avenir"/>
              </a:rPr>
              <a:t>.  Oxford University Press.</a:t>
            </a:r>
            <a:endParaRPr lang="en-US" sz="2000" dirty="0"/>
          </a:p>
        </p:txBody>
      </p:sp>
      <p:pic>
        <p:nvPicPr>
          <p:cNvPr id="5122" name="Picture 2" descr="Our Blue Planet: An Introduction to Maritime and Underwater Archaeology  eBook by Ben Ford - EPUB | Rakuten Kobo United States">
            <a:extLst>
              <a:ext uri="{FF2B5EF4-FFF2-40B4-BE49-F238E27FC236}">
                <a16:creationId xmlns:a16="http://schemas.microsoft.com/office/drawing/2014/main" id="{83CD5E5E-7563-84E9-8D20-71539CD8175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0556" r="5995"/>
          <a:stretch/>
        </p:blipFill>
        <p:spPr bwMode="auto">
          <a:xfrm>
            <a:off x="20" y="10"/>
            <a:ext cx="4635571" cy="6857990"/>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3074" name="Picture 2">
            <a:extLst>
              <a:ext uri="{FF2B5EF4-FFF2-40B4-BE49-F238E27FC236}">
                <a16:creationId xmlns:a16="http://schemas.microsoft.com/office/drawing/2014/main" id="{5A5DBD3D-5C39-878D-496E-C1A102512C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35591" y="4367730"/>
            <a:ext cx="7556409" cy="24902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64991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BD5E95-610F-12E6-2386-0E4F6F38ABF1}"/>
              </a:ext>
            </a:extLst>
          </p:cNvPr>
          <p:cNvSpPr>
            <a:spLocks noGrp="1"/>
          </p:cNvSpPr>
          <p:nvPr>
            <p:ph type="title"/>
          </p:nvPr>
        </p:nvSpPr>
        <p:spPr>
          <a:xfrm>
            <a:off x="6513534" y="-110490"/>
            <a:ext cx="4754022" cy="1326321"/>
          </a:xfrm>
        </p:spPr>
        <p:txBody>
          <a:bodyPr vert="horz" lIns="91440" tIns="45720" rIns="91440" bIns="45720" rtlCol="0" anchor="ctr">
            <a:normAutofit/>
          </a:bodyPr>
          <a:lstStyle/>
          <a:p>
            <a:r>
              <a:rPr lang="en-US" dirty="0"/>
              <a:t>Course Overview </a:t>
            </a:r>
          </a:p>
        </p:txBody>
      </p:sp>
      <p:pic>
        <p:nvPicPr>
          <p:cNvPr id="4" name="Picture 4" descr="20 Best Wrecks in the World - Divernet">
            <a:extLst>
              <a:ext uri="{FF2B5EF4-FFF2-40B4-BE49-F238E27FC236}">
                <a16:creationId xmlns:a16="http://schemas.microsoft.com/office/drawing/2014/main" id="{39DB794D-44BD-1FBC-C5A0-278BFB40034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5325" r="25341" b="-1"/>
          <a:stretch/>
        </p:blipFill>
        <p:spPr bwMode="auto">
          <a:xfrm>
            <a:off x="20" y="10"/>
            <a:ext cx="6095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85E70758-B55F-7218-8CD6-FF6AD0267947}"/>
              </a:ext>
            </a:extLst>
          </p:cNvPr>
          <p:cNvSpPr>
            <a:spLocks noGrp="1"/>
          </p:cNvSpPr>
          <p:nvPr>
            <p:ph sz="half" idx="1"/>
          </p:nvPr>
        </p:nvSpPr>
        <p:spPr>
          <a:xfrm>
            <a:off x="6513534" y="1062990"/>
            <a:ext cx="4754022" cy="3619500"/>
          </a:xfrm>
        </p:spPr>
        <p:txBody>
          <a:bodyPr vert="horz" lIns="91440" tIns="45720" rIns="91440" bIns="45720" rtlCol="0">
            <a:noAutofit/>
          </a:bodyPr>
          <a:lstStyle/>
          <a:p>
            <a:pPr marL="114300" indent="-228600" fontAlgn="base">
              <a:lnSpc>
                <a:spcPct val="110000"/>
              </a:lnSpc>
              <a:spcBef>
                <a:spcPts val="0"/>
              </a:spcBef>
              <a:spcAft>
                <a:spcPts val="600"/>
              </a:spcAft>
              <a:buFont typeface="Arial" panose="020B0604020202020204" pitchFamily="34" charset="0"/>
              <a:buChar char="•"/>
            </a:pPr>
            <a:r>
              <a:rPr lang="en-US" sz="1400" b="1" i="0" u="none" strike="noStrike" dirty="0"/>
              <a:t>Introduction to Marine Archaeology</a:t>
            </a:r>
          </a:p>
          <a:p>
            <a:pPr lvl="1" fontAlgn="base">
              <a:lnSpc>
                <a:spcPct val="110000"/>
              </a:lnSpc>
              <a:spcBef>
                <a:spcPts val="0"/>
              </a:spcBef>
              <a:spcAft>
                <a:spcPts val="600"/>
              </a:spcAft>
            </a:pPr>
            <a:r>
              <a:rPr lang="en-US" sz="1400" i="0" u="none" strike="noStrike" dirty="0"/>
              <a:t>Definitions</a:t>
            </a:r>
          </a:p>
          <a:p>
            <a:pPr lvl="1" fontAlgn="base">
              <a:lnSpc>
                <a:spcPct val="110000"/>
              </a:lnSpc>
              <a:spcBef>
                <a:spcPts val="0"/>
              </a:spcBef>
              <a:spcAft>
                <a:spcPts val="600"/>
              </a:spcAft>
            </a:pPr>
            <a:r>
              <a:rPr lang="en-US" sz="1400" i="0" u="none" strike="noStrike" dirty="0"/>
              <a:t>History </a:t>
            </a:r>
          </a:p>
          <a:p>
            <a:pPr lvl="1" fontAlgn="base">
              <a:lnSpc>
                <a:spcPct val="110000"/>
              </a:lnSpc>
              <a:spcBef>
                <a:spcPts val="0"/>
              </a:spcBef>
              <a:spcAft>
                <a:spcPts val="600"/>
              </a:spcAft>
            </a:pPr>
            <a:r>
              <a:rPr lang="en-US" sz="1400" i="0" u="none" strike="noStrike" dirty="0"/>
              <a:t>Interpreting the relationship between people and the sea</a:t>
            </a:r>
          </a:p>
          <a:p>
            <a:pPr marL="114300" indent="-228600" fontAlgn="base">
              <a:lnSpc>
                <a:spcPct val="110000"/>
              </a:lnSpc>
              <a:spcBef>
                <a:spcPts val="0"/>
              </a:spcBef>
              <a:spcAft>
                <a:spcPts val="600"/>
              </a:spcAft>
              <a:buFont typeface="Arial" panose="020B0604020202020204" pitchFamily="34" charset="0"/>
              <a:buChar char="•"/>
            </a:pPr>
            <a:r>
              <a:rPr lang="en-US" sz="1400" b="1" i="0" u="none" strike="noStrike" dirty="0"/>
              <a:t>Underwater Methods and Fieldwork</a:t>
            </a:r>
          </a:p>
          <a:p>
            <a:pPr lvl="1" fontAlgn="base">
              <a:lnSpc>
                <a:spcPct val="110000"/>
              </a:lnSpc>
              <a:spcBef>
                <a:spcPts val="0"/>
              </a:spcBef>
              <a:spcAft>
                <a:spcPts val="600"/>
              </a:spcAft>
            </a:pPr>
            <a:r>
              <a:rPr lang="en-US" sz="1400" i="0" u="none" strike="noStrike" dirty="0"/>
              <a:t>Reconnaissance, Remote sensing and Initial Survey </a:t>
            </a:r>
          </a:p>
          <a:p>
            <a:pPr lvl="1" fontAlgn="base">
              <a:lnSpc>
                <a:spcPct val="110000"/>
              </a:lnSpc>
              <a:spcBef>
                <a:spcPts val="0"/>
              </a:spcBef>
              <a:spcAft>
                <a:spcPts val="600"/>
              </a:spcAft>
            </a:pPr>
            <a:r>
              <a:rPr lang="en-US" sz="1400" i="0" u="none" strike="noStrike" dirty="0"/>
              <a:t>Site Excavations,</a:t>
            </a:r>
          </a:p>
          <a:p>
            <a:pPr lvl="1" fontAlgn="base">
              <a:lnSpc>
                <a:spcPct val="110000"/>
              </a:lnSpc>
              <a:spcBef>
                <a:spcPts val="0"/>
              </a:spcBef>
              <a:spcAft>
                <a:spcPts val="600"/>
              </a:spcAft>
            </a:pPr>
            <a:r>
              <a:rPr lang="en-US" sz="1400" i="0" u="none" strike="noStrike" dirty="0"/>
              <a:t>Post-Excavation Preservation and Conservation</a:t>
            </a:r>
          </a:p>
          <a:p>
            <a:pPr marL="114300" indent="-228600" fontAlgn="base">
              <a:lnSpc>
                <a:spcPct val="110000"/>
              </a:lnSpc>
              <a:spcBef>
                <a:spcPts val="0"/>
              </a:spcBef>
              <a:spcAft>
                <a:spcPts val="600"/>
              </a:spcAft>
              <a:buFont typeface="Arial" panose="020B0604020202020204" pitchFamily="34" charset="0"/>
              <a:buChar char="•"/>
            </a:pPr>
            <a:r>
              <a:rPr lang="en-US" sz="1400" b="1" i="0" u="none" strike="noStrike" dirty="0"/>
              <a:t>Human Adaptations to Watery Worlds</a:t>
            </a:r>
          </a:p>
          <a:p>
            <a:pPr lvl="1" fontAlgn="base">
              <a:lnSpc>
                <a:spcPct val="110000"/>
              </a:lnSpc>
              <a:spcBef>
                <a:spcPts val="0"/>
              </a:spcBef>
              <a:spcAft>
                <a:spcPts val="600"/>
              </a:spcAft>
            </a:pPr>
            <a:r>
              <a:rPr lang="en-US" sz="1400" dirty="0"/>
              <a:t>Submerged Landscapes</a:t>
            </a:r>
            <a:endParaRPr lang="en-US" sz="1400" i="0" u="none" strike="noStrike" dirty="0"/>
          </a:p>
          <a:p>
            <a:pPr lvl="1" fontAlgn="base">
              <a:lnSpc>
                <a:spcPct val="110000"/>
              </a:lnSpc>
              <a:spcBef>
                <a:spcPts val="0"/>
              </a:spcBef>
              <a:spcAft>
                <a:spcPts val="600"/>
              </a:spcAft>
            </a:pPr>
            <a:r>
              <a:rPr lang="en-US" sz="1400" i="0" u="none" strike="noStrike" dirty="0"/>
              <a:t>Ships and Seafaring</a:t>
            </a:r>
          </a:p>
          <a:p>
            <a:pPr lvl="1" fontAlgn="base">
              <a:lnSpc>
                <a:spcPct val="110000"/>
              </a:lnSpc>
              <a:spcBef>
                <a:spcPts val="0"/>
              </a:spcBef>
              <a:spcAft>
                <a:spcPts val="600"/>
              </a:spcAft>
            </a:pPr>
            <a:r>
              <a:rPr lang="en-US" sz="1400" i="0" u="none" strike="noStrike" dirty="0"/>
              <a:t>Trade, War, and Colonization</a:t>
            </a:r>
          </a:p>
          <a:p>
            <a:pPr marL="114300" indent="-228600" fontAlgn="base">
              <a:lnSpc>
                <a:spcPct val="110000"/>
              </a:lnSpc>
              <a:spcBef>
                <a:spcPts val="0"/>
              </a:spcBef>
              <a:spcAft>
                <a:spcPts val="600"/>
              </a:spcAft>
              <a:buFont typeface="Arial" panose="020B0604020202020204" pitchFamily="34" charset="0"/>
              <a:buChar char="•"/>
            </a:pPr>
            <a:r>
              <a:rPr lang="en-US" sz="1400" b="1" i="0" u="none" strike="noStrike" dirty="0"/>
              <a:t>In practice</a:t>
            </a:r>
          </a:p>
          <a:p>
            <a:pPr lvl="1" fontAlgn="base">
              <a:lnSpc>
                <a:spcPct val="110000"/>
              </a:lnSpc>
              <a:spcBef>
                <a:spcPts val="0"/>
              </a:spcBef>
              <a:spcAft>
                <a:spcPts val="600"/>
              </a:spcAft>
            </a:pPr>
            <a:r>
              <a:rPr lang="en-US" sz="1400" i="0" u="none" strike="noStrike" dirty="0"/>
              <a:t>Communities and Ethics in archaeological practice</a:t>
            </a:r>
          </a:p>
          <a:p>
            <a:pPr lvl="1" fontAlgn="base">
              <a:lnSpc>
                <a:spcPct val="110000"/>
              </a:lnSpc>
              <a:spcBef>
                <a:spcPts val="0"/>
              </a:spcBef>
              <a:spcAft>
                <a:spcPts val="600"/>
              </a:spcAft>
            </a:pPr>
            <a:r>
              <a:rPr lang="en-US" sz="1400" i="0" u="none" strike="noStrike" dirty="0"/>
              <a:t>Legislation and protection of Submerged Cultural Heritage</a:t>
            </a:r>
          </a:p>
        </p:txBody>
      </p:sp>
      <p:cxnSp>
        <p:nvCxnSpPr>
          <p:cNvPr id="11" name="Straight Connector 10">
            <a:extLst>
              <a:ext uri="{FF2B5EF4-FFF2-40B4-BE49-F238E27FC236}">
                <a16:creationId xmlns:a16="http://schemas.microsoft.com/office/drawing/2014/main" id="{E0DCF65E-F84E-483D-83D7-A1616D56914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106560" y="45720"/>
            <a:ext cx="0" cy="6766560"/>
          </a:xfrm>
          <a:prstGeom prst="line">
            <a:avLst/>
          </a:prstGeom>
          <a:ln w="190500" cap="sq">
            <a:solidFill>
              <a:srgbClr val="FFFFFF"/>
            </a:solidFill>
            <a:miter lim="800000"/>
          </a:ln>
          <a:scene3d>
            <a:camera prst="orthographicFront"/>
            <a:lightRig rig="twoPt" dir="t">
              <a:rot lat="0" lon="0" rev="7200000"/>
            </a:lightRig>
          </a:scene3d>
          <a:sp3d>
            <a:bevelT w="25400" h="19050"/>
          </a:sp3d>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333482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panose="02050604050505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name="Damask" id="{F9A299A0-33D0-4E0F-9F3F-7163E3744208}" vid="{746EEEEA-FB6A-406B-B510-531588D5481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Props1.xml><?xml version="1.0" encoding="utf-8"?>
<ds:datastoreItem xmlns:ds="http://schemas.openxmlformats.org/officeDocument/2006/customXml" ds:itemID="{EAED9DC7-5694-42C0-9E34-6DDAF901654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E2E9C82-64B6-4F9A-A148-8AB14CA82416}">
  <ds:schemaRefs>
    <ds:schemaRef ds:uri="http://schemas.microsoft.com/sharepoint/v3/contenttype/forms"/>
  </ds:schemaRefs>
</ds:datastoreItem>
</file>

<file path=customXml/itemProps3.xml><?xml version="1.0" encoding="utf-8"?>
<ds:datastoreItem xmlns:ds="http://schemas.openxmlformats.org/officeDocument/2006/customXml" ds:itemID="{020AD0CF-41C9-4CE6-A693-309F7D7F2239}">
  <ds:schemaRefs>
    <ds:schemaRef ds:uri="http://schemas.microsoft.com/office/2006/metadata/properties"/>
    <ds:schemaRef ds:uri="http://www.w3.org/XML/1998/namespace"/>
    <ds:schemaRef ds:uri="16c05727-aa75-4e4a-9b5f-8a80a1165891"/>
    <ds:schemaRef ds:uri="230e9df3-be65-4c73-a93b-d1236ebd677e"/>
    <ds:schemaRef ds:uri="71af3243-3dd4-4a8d-8c0d-dd76da1f02a5"/>
    <ds:schemaRef ds:uri="http://purl.org/dc/dcmitype/"/>
    <ds:schemaRef ds:uri="http://purl.org/dc/terms/"/>
    <ds:schemaRef ds:uri="http://schemas.microsoft.com/office/2006/documentManagement/types"/>
    <ds:schemaRef ds:uri="http://schemas.microsoft.com/office/infopath/2007/PartnerControls"/>
    <ds:schemaRef ds:uri="http://schemas.openxmlformats.org/package/2006/metadata/core-properties"/>
    <ds:schemaRef ds:uri="http://schemas.microsoft.com/sharepoint/v3"/>
    <ds:schemaRef ds:uri="http://purl.org/dc/elements/1.1/"/>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TM04033921[[fn=Damask]]</Template>
  <TotalTime>152</TotalTime>
  <Words>1486</Words>
  <Application>Microsoft Office PowerPoint</Application>
  <PresentationFormat>Widescreen</PresentationFormat>
  <Paragraphs>190</Paragraphs>
  <Slides>25</Slides>
  <Notes>12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25</vt:i4>
      </vt:variant>
    </vt:vector>
  </HeadingPairs>
  <TitlesOfParts>
    <vt:vector size="33" baseType="lpstr">
      <vt:lpstr>Arial</vt:lpstr>
      <vt:lpstr>Avenir</vt:lpstr>
      <vt:lpstr>Avenir Book</vt:lpstr>
      <vt:lpstr>Avenir Next LT Pro</vt:lpstr>
      <vt:lpstr>Bookman Old Style</vt:lpstr>
      <vt:lpstr>Calibri</vt:lpstr>
      <vt:lpstr>Rockwell</vt:lpstr>
      <vt:lpstr>Damask</vt:lpstr>
      <vt:lpstr>ANAR/SIO 164 Introduction to Maritime and Underwater Archaeology  Loren CLark</vt:lpstr>
      <vt:lpstr>Goals for Today</vt:lpstr>
      <vt:lpstr>Getting to know me…Loren</vt:lpstr>
      <vt:lpstr>How did I get here?</vt:lpstr>
      <vt:lpstr>Getting to Know you!</vt:lpstr>
      <vt:lpstr>What comes to mind when you hear the term  Maritime Archaeology?</vt:lpstr>
      <vt:lpstr>Course Expectations </vt:lpstr>
      <vt:lpstr>Textbook</vt:lpstr>
      <vt:lpstr>Course Overview </vt:lpstr>
      <vt:lpstr>Course Engagement</vt:lpstr>
      <vt:lpstr>Assignments</vt:lpstr>
      <vt:lpstr>Attendance</vt:lpstr>
      <vt:lpstr>Personal Connections Research Project</vt:lpstr>
      <vt:lpstr>Research Project Breakdown</vt:lpstr>
      <vt:lpstr>In-Class Activities</vt:lpstr>
      <vt:lpstr>Exhibitions Presentations</vt:lpstr>
      <vt:lpstr>Exhibitions Presentations</vt:lpstr>
      <vt:lpstr>PowerPoint Presentation</vt:lpstr>
      <vt:lpstr>Our Classroom Ethics</vt:lpstr>
      <vt:lpstr>Questions?  Course Structure…  Assignments…  Attendance…  Life…</vt:lpstr>
      <vt:lpstr>Diving Right In!   (no apologies for the obvious pun, get used to it…)</vt:lpstr>
      <vt:lpstr>Maritime Archaeology is Archaeology!</vt:lpstr>
      <vt:lpstr>PowerPoint Presentation</vt:lpstr>
      <vt:lpstr>For Thursday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Clark, Loren</dc:creator>
  <cp:lastModifiedBy>Clark, Loren</cp:lastModifiedBy>
  <cp:revision>1</cp:revision>
  <dcterms:created xsi:type="dcterms:W3CDTF">2025-01-07T16:02:48Z</dcterms:created>
  <dcterms:modified xsi:type="dcterms:W3CDTF">2025-01-07T18:35:38Z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